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Trencito</c:v>
                </c:pt>
                <c:pt idx="1">
                  <c:v>Chocolates Costa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12278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E9-4618-A11F-005F5BDCD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938832"/>
        <c:axId val="339936864"/>
      </c:barChart>
      <c:catAx>
        <c:axId val="33993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36864"/>
        <c:crosses val="autoZero"/>
        <c:auto val="1"/>
        <c:lblAlgn val="ctr"/>
        <c:lblOffset val="100"/>
        <c:noMultiLvlLbl val="0"/>
      </c:catAx>
      <c:valAx>
        <c:axId val="33993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3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8885-4F9D-4C97-9213-0F0C50AB1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958165-3C76-45DA-8AE1-986FDBD18C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4350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EC400-27C1-4FF2-8610-DC2DBEFE7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5D801-1D46-411E-80DD-4E747E34D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799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Chile</dc:title>
  <dc:creator>Frederik Peiniger</dc:creator>
  <cp:lastModifiedBy>Frederik Peiniger</cp:lastModifiedBy>
  <cp:revision>1</cp:revision>
  <dcterms:created xsi:type="dcterms:W3CDTF">2021-07-23T12:17:37Z</dcterms:created>
  <dcterms:modified xsi:type="dcterms:W3CDTF">2021-07-23T12:17:51Z</dcterms:modified>
</cp:coreProperties>
</file>