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1FF6-42A0-B933-6D4AC77B8B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8851688"/>
        <c:axId val="378852672"/>
      </c:barChart>
      <c:catAx>
        <c:axId val="378851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852672"/>
        <c:crosses val="autoZero"/>
        <c:auto val="1"/>
        <c:lblAlgn val="ctr"/>
        <c:lblOffset val="100"/>
        <c:noMultiLvlLbl val="0"/>
      </c:catAx>
      <c:valAx>
        <c:axId val="37885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85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88F11-7A12-4C47-843F-E5B918A2C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F0FB3E-C05F-44A1-B28F-09D3EAE3CF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67559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BCB44-7B3F-463B-916A-5846A4DBED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BA9D6-1D31-44E4-ADC9-8BAFC0A6C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4769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Chile</dc:title>
  <dc:creator>Frederik Peiniger</dc:creator>
  <cp:lastModifiedBy>Frederik Peiniger</cp:lastModifiedBy>
  <cp:revision>1</cp:revision>
  <dcterms:created xsi:type="dcterms:W3CDTF">2021-07-23T12:16:43Z</dcterms:created>
  <dcterms:modified xsi:type="dcterms:W3CDTF">2021-07-23T12:16:55Z</dcterms:modified>
</cp:coreProperties>
</file>