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4E00-847C-4BAD-BDE0-BDB60B3C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71838-7C33-4012-9B6D-86F8B019D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6329651"/>
              </p:ext>
            </p:extLst>
          </p:nvPr>
        </p:nvGraphicFramePr>
        <p:xfrm>
          <a:off x="457200" y="1731963"/>
          <a:ext cx="773582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00412187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659328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9787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167853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414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7497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1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12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1709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832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3103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2962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1674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486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0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322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6B9E2-D3A4-4A01-9AB5-67DA691F0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46165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Chile</dc:title>
  <dc:creator>Frederik Peiniger</dc:creator>
  <cp:lastModifiedBy>Frederik Peiniger</cp:lastModifiedBy>
  <cp:revision>1</cp:revision>
  <dcterms:created xsi:type="dcterms:W3CDTF">2021-07-23T12:07:39Z</dcterms:created>
  <dcterms:modified xsi:type="dcterms:W3CDTF">2021-07-23T12:07:48Z</dcterms:modified>
</cp:coreProperties>
</file>