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49-4BD1-A5F7-DD2A7D2871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Costa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-9</c:v>
                </c:pt>
                <c:pt idx="1">
                  <c:v>-17</c:v>
                </c:pt>
                <c:pt idx="2">
                  <c:v>-20</c:v>
                </c:pt>
                <c:pt idx="3">
                  <c:v>-13</c:v>
                </c:pt>
                <c:pt idx="4">
                  <c:v>-23</c:v>
                </c:pt>
                <c:pt idx="5">
                  <c:v>-23</c:v>
                </c:pt>
                <c:pt idx="6">
                  <c:v>-21</c:v>
                </c:pt>
                <c:pt idx="7">
                  <c:v>-32</c:v>
                </c:pt>
                <c:pt idx="8">
                  <c:v>-14</c:v>
                </c:pt>
                <c:pt idx="9">
                  <c:v>-13</c:v>
                </c:pt>
                <c:pt idx="10">
                  <c:v>-8</c:v>
                </c:pt>
                <c:pt idx="11">
                  <c:v>-7</c:v>
                </c:pt>
                <c:pt idx="12">
                  <c:v>-7</c:v>
                </c:pt>
                <c:pt idx="13">
                  <c:v>-14</c:v>
                </c:pt>
                <c:pt idx="14">
                  <c:v>-16</c:v>
                </c:pt>
                <c:pt idx="15">
                  <c:v>-22</c:v>
                </c:pt>
                <c:pt idx="16">
                  <c:v>-31</c:v>
                </c:pt>
                <c:pt idx="17">
                  <c:v>-13</c:v>
                </c:pt>
                <c:pt idx="18">
                  <c:v>-13</c:v>
                </c:pt>
                <c:pt idx="19">
                  <c:v>-15</c:v>
                </c:pt>
                <c:pt idx="20">
                  <c:v>-18</c:v>
                </c:pt>
                <c:pt idx="21">
                  <c:v>-17</c:v>
                </c:pt>
                <c:pt idx="22">
                  <c:v>-22</c:v>
                </c:pt>
                <c:pt idx="23">
                  <c:v>-26</c:v>
                </c:pt>
                <c:pt idx="24">
                  <c:v>-22</c:v>
                </c:pt>
                <c:pt idx="25">
                  <c:v>-14</c:v>
                </c:pt>
                <c:pt idx="26">
                  <c:v>-20</c:v>
                </c:pt>
                <c:pt idx="27">
                  <c:v>-17</c:v>
                </c:pt>
                <c:pt idx="28">
                  <c:v>-5</c:v>
                </c:pt>
                <c:pt idx="29">
                  <c:v>-9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49-4BD1-A5F7-DD2A7D2871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793328"/>
        <c:axId val="384790704"/>
      </c:lineChart>
      <c:dateAx>
        <c:axId val="384793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790704"/>
        <c:crosses val="autoZero"/>
        <c:auto val="1"/>
        <c:lblOffset val="100"/>
        <c:baseTimeUnit val="days"/>
      </c:dateAx>
      <c:valAx>
        <c:axId val="38479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79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02057-CE69-45E0-BFB4-DC60B4B65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604085-2AEC-4672-9921-FC2B89281C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8089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93BE4-1AA4-40F7-BB35-8873606E90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32A23-F946-4F6C-A955-BE93F6B55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1483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| Chile</dc:title>
  <dc:creator>Frederik Peiniger</dc:creator>
  <cp:lastModifiedBy>Frederik Peiniger</cp:lastModifiedBy>
  <cp:revision>1</cp:revision>
  <dcterms:created xsi:type="dcterms:W3CDTF">2021-07-23T11:58:51Z</dcterms:created>
  <dcterms:modified xsi:type="dcterms:W3CDTF">2021-07-23T11:59:06Z</dcterms:modified>
</cp:coreProperties>
</file>