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0C-459A-80CD-289B6D72FF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443384</c:v>
                </c:pt>
                <c:pt idx="1">
                  <c:v>443367</c:v>
                </c:pt>
                <c:pt idx="2">
                  <c:v>443347</c:v>
                </c:pt>
                <c:pt idx="3">
                  <c:v>443334</c:v>
                </c:pt>
                <c:pt idx="4">
                  <c:v>443311</c:v>
                </c:pt>
                <c:pt idx="5">
                  <c:v>443288</c:v>
                </c:pt>
                <c:pt idx="6">
                  <c:v>443267</c:v>
                </c:pt>
                <c:pt idx="7">
                  <c:v>443235</c:v>
                </c:pt>
                <c:pt idx="8">
                  <c:v>443221</c:v>
                </c:pt>
                <c:pt idx="9">
                  <c:v>443208</c:v>
                </c:pt>
                <c:pt idx="10">
                  <c:v>443200</c:v>
                </c:pt>
                <c:pt idx="11">
                  <c:v>443193</c:v>
                </c:pt>
                <c:pt idx="12">
                  <c:v>443186</c:v>
                </c:pt>
                <c:pt idx="13">
                  <c:v>443172</c:v>
                </c:pt>
                <c:pt idx="14">
                  <c:v>443156</c:v>
                </c:pt>
                <c:pt idx="15">
                  <c:v>443134</c:v>
                </c:pt>
                <c:pt idx="16">
                  <c:v>443103</c:v>
                </c:pt>
                <c:pt idx="17">
                  <c:v>443090</c:v>
                </c:pt>
                <c:pt idx="18">
                  <c:v>443077</c:v>
                </c:pt>
                <c:pt idx="19">
                  <c:v>443062</c:v>
                </c:pt>
                <c:pt idx="20">
                  <c:v>443044</c:v>
                </c:pt>
                <c:pt idx="21">
                  <c:v>443027</c:v>
                </c:pt>
                <c:pt idx="22">
                  <c:v>443005</c:v>
                </c:pt>
                <c:pt idx="23">
                  <c:v>442979</c:v>
                </c:pt>
                <c:pt idx="24">
                  <c:v>442957</c:v>
                </c:pt>
                <c:pt idx="25">
                  <c:v>442943</c:v>
                </c:pt>
                <c:pt idx="26">
                  <c:v>442923</c:v>
                </c:pt>
                <c:pt idx="27">
                  <c:v>442906</c:v>
                </c:pt>
                <c:pt idx="28">
                  <c:v>442901</c:v>
                </c:pt>
                <c:pt idx="29">
                  <c:v>442892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0C-459A-80CD-289B6D72F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390672"/>
        <c:axId val="383391000"/>
      </c:lineChart>
      <c:dateAx>
        <c:axId val="383390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91000"/>
        <c:crosses val="autoZero"/>
        <c:auto val="1"/>
        <c:lblOffset val="100"/>
        <c:baseTimeUnit val="days"/>
      </c:dateAx>
      <c:valAx>
        <c:axId val="38339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9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34033-B1AB-4F3C-B56A-8AE2710E6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8C84BA-4735-4102-9E97-1C5F88760D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0736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A1563-9A9D-4976-BE75-9AFC4F8A9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3AA7B-B8EE-46D7-A5BB-7EFD236F7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050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Chile</dc:title>
  <dc:creator>Frederik Peiniger</dc:creator>
  <cp:lastModifiedBy>Frederik Peiniger</cp:lastModifiedBy>
  <cp:revision>1</cp:revision>
  <dcterms:created xsi:type="dcterms:W3CDTF">2021-07-23T11:53:53Z</dcterms:created>
  <dcterms:modified xsi:type="dcterms:W3CDTF">2021-07-23T11:54:07Z</dcterms:modified>
</cp:coreProperties>
</file>