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DCE50-748E-42E0-B30F-B1267751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43940-355B-4487-A2B4-4AE9D9789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864564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1087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8716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655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288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158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87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50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284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3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15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3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536AE-6CFF-4EBA-9690-8EB36DCB8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98472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Chile</dc:title>
  <dc:creator>Frederik Peiniger</dc:creator>
  <cp:lastModifiedBy>Frederik Peiniger</cp:lastModifiedBy>
  <cp:revision>1</cp:revision>
  <dcterms:created xsi:type="dcterms:W3CDTF">2021-07-23T11:44:29Z</dcterms:created>
  <dcterms:modified xsi:type="dcterms:W3CDTF">2021-07-23T11:44:35Z</dcterms:modified>
</cp:coreProperties>
</file>