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619A4-00B5-4A3A-ADA5-84F403182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Chile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57B965-ABCA-4F1B-99B5-5464FCFEF1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2611562"/>
              </p:ext>
            </p:extLst>
          </p:nvPr>
        </p:nvGraphicFramePr>
        <p:xfrm>
          <a:off x="457200" y="1731963"/>
          <a:ext cx="7982712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265864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39083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51929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32145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94416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2557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27266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07304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06949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52256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195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chocolatescosta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2357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mmschocolate.cl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081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snickerschile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371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ED309A-F5A6-429A-9839-60EF6F8C74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8450335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69</Words>
  <Application>Microsoft Office PowerPoint</Application>
  <PresentationFormat>On-screen Show (4:3)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 | Chile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Chile</dc:title>
  <dc:creator>Frederik Peiniger</dc:creator>
  <cp:lastModifiedBy>Frederik Peiniger</cp:lastModifiedBy>
  <cp:revision>1</cp:revision>
  <dcterms:created xsi:type="dcterms:W3CDTF">2021-07-23T11:38:00Z</dcterms:created>
  <dcterms:modified xsi:type="dcterms:W3CDTF">2021-07-23T11:38:08Z</dcterms:modified>
</cp:coreProperties>
</file>