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4EDB-4AAB-4223-94A6-699F1080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A4F27-F0A2-442C-9B5A-7CFFA4AE6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271244"/>
              </p:ext>
            </p:extLst>
          </p:nvPr>
        </p:nvGraphicFramePr>
        <p:xfrm>
          <a:off x="457200" y="1731963"/>
          <a:ext cx="7900416" cy="447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870893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631060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197585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804855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0590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74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7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#CómeteUnSnickers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60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#FamiliaRolls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80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5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#Carezza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44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#Vizzio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85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#BombónRolls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0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#BombónVizzio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58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#RollsCrocante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02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#Snickers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1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#FelizDíaViejo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34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EF5B2-608B-4927-A2FC-773CA226C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50898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Hashtag Detection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Chile</dc:title>
  <dc:creator>Frederik Peiniger</dc:creator>
  <cp:lastModifiedBy>Frederik Peiniger</cp:lastModifiedBy>
  <cp:revision>1</cp:revision>
  <dcterms:created xsi:type="dcterms:W3CDTF">2021-07-23T11:15:31Z</dcterms:created>
  <dcterms:modified xsi:type="dcterms:W3CDTF">2021-07-23T11:15:43Z</dcterms:modified>
</cp:coreProperties>
</file>