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chocolatescosta</c:v>
                </c:pt>
                <c:pt idx="1">
                  <c:v>mmschocolate.cl</c:v>
                </c:pt>
                <c:pt idx="2">
                  <c:v>snickerschile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</c:v>
                </c:pt>
                <c:pt idx="1">
                  <c:v>0</c:v>
                </c:pt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0E2-48BC-836F-85D9B914DC0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chocolatescosta</c:v>
                </c:pt>
                <c:pt idx="1">
                  <c:v>mmschocolate.cl</c:v>
                </c:pt>
                <c:pt idx="2">
                  <c:v>snickerschile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10</c:v>
                </c:pt>
                <c:pt idx="1">
                  <c:v>3</c:v>
                </c:pt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0E2-48BC-836F-85D9B914DC0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chocolatescosta</c:v>
                </c:pt>
                <c:pt idx="1">
                  <c:v>mmschocolate.cl</c:v>
                </c:pt>
                <c:pt idx="2">
                  <c:v>snickerschile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1</c:v>
                </c:pt>
                <c:pt idx="1">
                  <c:v>1</c:v>
                </c:pt>
                <c:pt idx="2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0E2-48BC-836F-85D9B914DC0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27490392"/>
        <c:axId val="327488752"/>
      </c:barChart>
      <c:catAx>
        <c:axId val="3274903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7488752"/>
        <c:crosses val="autoZero"/>
        <c:auto val="1"/>
        <c:lblAlgn val="ctr"/>
        <c:lblOffset val="100"/>
        <c:noMultiLvlLbl val="0"/>
      </c:catAx>
      <c:valAx>
        <c:axId val="3274887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74903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308FEF-CE24-4A40-B8EE-4E3D085A1B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Type Distribution Per Profile | Chile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3AC0C63-0713-4EF5-AB26-9005218631F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2310655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2AB21B-F86C-41A5-8580-2891C41C4E7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06/01/2021 - 06/30/2021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A2D989-070D-43C8-B78C-E69B88CC03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68272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Post Type Distribution Per Profile | Chile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 Type Distribution Per Profile | Chile</dc:title>
  <dc:creator>Frederik Peiniger</dc:creator>
  <cp:lastModifiedBy>Frederik Peiniger</cp:lastModifiedBy>
  <cp:revision>1</cp:revision>
  <dcterms:created xsi:type="dcterms:W3CDTF">2021-07-23T11:07:32Z</dcterms:created>
  <dcterms:modified xsi:type="dcterms:W3CDTF">2021-07-23T11:07:46Z</dcterms:modified>
</cp:coreProperties>
</file>