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Sheet1!$B$2:$B$4</c:f>
            </c:numRef>
          </c:val>
          <c:extLst>
            <c:ext xmlns:c16="http://schemas.microsoft.com/office/drawing/2014/chart" uri="{C3380CC4-5D6E-409C-BE32-E72D297353CC}">
              <c16:uniqueId val="{00000000-6A26-4F84-82E5-983A7EE3C7DF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Sheet1!$C$2:$C$4</c:f>
            </c:numRef>
          </c:val>
          <c:extLst>
            <c:ext xmlns:c16="http://schemas.microsoft.com/office/drawing/2014/chart" uri="{C3380CC4-5D6E-409C-BE32-E72D297353CC}">
              <c16:uniqueId val="{00000001-6A26-4F84-82E5-983A7EE3C7DF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Sheet1!$D$2:$D$4</c:f>
            </c:numRef>
          </c:val>
          <c:extLst>
            <c:ext xmlns:c16="http://schemas.microsoft.com/office/drawing/2014/chart" uri="{C3380CC4-5D6E-409C-BE32-E72D297353CC}">
              <c16:uniqueId val="{00000002-6A26-4F84-82E5-983A7EE3C7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32918240"/>
        <c:axId val="330570808"/>
      </c:barChart>
      <c:catAx>
        <c:axId val="3329182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0570808"/>
        <c:crosses val="autoZero"/>
        <c:auto val="1"/>
        <c:lblAlgn val="ctr"/>
        <c:lblOffset val="100"/>
        <c:noMultiLvlLbl val="0"/>
      </c:catAx>
      <c:valAx>
        <c:axId val="330570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2918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D7B625-E44C-4FB6-8B23-E6BC535B15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Type Distribution Per Profile | Chile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AC239C0-7ACB-446C-A271-E3C0F8E45F8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085554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4CF4D6-C4C0-4E47-885C-8B7A8C8932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8395A6-92C6-430D-9384-7181A57243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767256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Post Type Distribution Per Profile | Chile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 Type Distribution Per Profile | Chile</dc:title>
  <dc:creator>Frederik Peiniger</dc:creator>
  <cp:lastModifiedBy>Frederik Peiniger</cp:lastModifiedBy>
  <cp:revision>1</cp:revision>
  <dcterms:created xsi:type="dcterms:W3CDTF">2021-07-23T11:05:51Z</dcterms:created>
  <dcterms:modified xsi:type="dcterms:W3CDTF">2021-07-23T11:06:06Z</dcterms:modified>
</cp:coreProperties>
</file>