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49-4F9B-A8B8-8AB9F7B7B6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49-4F9B-A8B8-8AB9F7B7B6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49-4F9B-A8B8-8AB9F7B7B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724168"/>
        <c:axId val="381723840"/>
      </c:lineChart>
      <c:dateAx>
        <c:axId val="381724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23840"/>
        <c:crosses val="autoZero"/>
        <c:auto val="1"/>
        <c:lblOffset val="100"/>
        <c:baseTimeUnit val="days"/>
      </c:dateAx>
      <c:valAx>
        <c:axId val="38172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2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1AD69-605F-43D7-95B9-6F92AAEE0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704B80-337C-4001-9527-A9A2A446C7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2530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3C55F-028F-4E3D-9E7F-2A3E74497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B2EB6-A45D-4312-BFE9-9D6ACD18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400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2021-07-23T10:54:36Z</dcterms:created>
  <dcterms:modified xsi:type="dcterms:W3CDTF">2021-07-23T10:54:50Z</dcterms:modified>
</cp:coreProperties>
</file>