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693-4A64-9F59-3C9D8A1B1E0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6693-4A64-9F59-3C9D8A1B1E0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6693-4A64-9F59-3C9D8A1B1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45592"/>
        <c:axId val="328346248"/>
      </c:lineChart>
      <c:catAx>
        <c:axId val="32834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46248"/>
        <c:crosses val="autoZero"/>
        <c:auto val="1"/>
        <c:lblAlgn val="ctr"/>
        <c:lblOffset val="100"/>
        <c:noMultiLvlLbl val="0"/>
      </c:catAx>
      <c:valAx>
        <c:axId val="32834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4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D9976-406F-483B-A30C-688410644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CA2793-C3B2-430A-B928-F7F34EC7D6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6881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E6BF6-1FC9-4871-BC55-ACC2525A6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9F9E1-D8B6-4516-863F-F9817B6D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1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2021-07-23T10:52:24Z</dcterms:created>
  <dcterms:modified xsi:type="dcterms:W3CDTF">2021-07-23T10:52:38Z</dcterms:modified>
</cp:coreProperties>
</file>