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ED0-4995-B6EC-8392DC68DD1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6ED0-4995-B6EC-8392DC68DD1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6ED0-4995-B6EC-8392DC68D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834808"/>
        <c:axId val="376831856"/>
      </c:lineChart>
      <c:catAx>
        <c:axId val="37683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31856"/>
        <c:crosses val="autoZero"/>
        <c:auto val="1"/>
        <c:lblAlgn val="ctr"/>
        <c:lblOffset val="100"/>
        <c:noMultiLvlLbl val="0"/>
      </c:catAx>
      <c:valAx>
        <c:axId val="376831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83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87939-F60A-460F-82AF-11110FD74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7E5CBC-B986-4185-A7F4-86903D4F1F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88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14BC9-6FAE-4C76-B5E3-59970D801C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1D6317-92D4-4481-A32E-4EB898EDF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6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2021-07-23T10:51:10Z</dcterms:created>
  <dcterms:modified xsi:type="dcterms:W3CDTF">2021-07-23T10:51:24Z</dcterms:modified>
</cp:coreProperties>
</file>