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Ferrero PR</c:v>
                </c:pt>
                <c:pt idx="1">
                  <c:v>Crunch Puerto Rico</c:v>
                </c:pt>
                <c:pt idx="2">
                  <c:v>M&amp;M's Puerto Rico</c:v>
                </c:pt>
                <c:pt idx="3">
                  <c:v>Snickers Puerto Rico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2072</c:v>
                </c:pt>
                <c:pt idx="1">
                  <c:v>2465</c:v>
                </c:pt>
                <c:pt idx="2">
                  <c:v>708</c:v>
                </c:pt>
                <c:pt idx="3">
                  <c:v>6514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7A-444D-AC94-546413C6C6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52768"/>
        <c:axId val="318111024"/>
      </c:barChart>
      <c:catAx>
        <c:axId val="32155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11024"/>
        <c:crosses val="autoZero"/>
        <c:auto val="1"/>
        <c:lblAlgn val="ctr"/>
        <c:lblOffset val="100"/>
        <c:noMultiLvlLbl val="0"/>
      </c:catAx>
      <c:valAx>
        <c:axId val="31811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5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47F66-3ACC-43D0-9A7D-DF85E0E7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C21BE0-90C1-43E7-8683-161F2074F8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06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BBE10-3D87-4734-BCED-234D23597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73DCE-ACE1-4047-A50C-5822165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504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2021-07-23T03:15:48Z</dcterms:created>
  <dcterms:modified xsi:type="dcterms:W3CDTF">2021-07-23T03:15:53Z</dcterms:modified>
</cp:coreProperties>
</file>