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Ferrero PR</c:v>
                </c:pt>
                <c:pt idx="1">
                  <c:v>Crunch Puerto Rico</c:v>
                </c:pt>
                <c:pt idx="2">
                  <c:v>M&amp;M's Puerto Rico</c:v>
                </c:pt>
                <c:pt idx="3">
                  <c:v>Snickers Puerto Rico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2072</c:v>
                </c:pt>
                <c:pt idx="1">
                  <c:v>2465</c:v>
                </c:pt>
                <c:pt idx="2">
                  <c:v>708</c:v>
                </c:pt>
                <c:pt idx="3">
                  <c:v>6514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34-4B00-8619-8C3A58BF8B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470944"/>
        <c:axId val="7551184"/>
      </c:barChart>
      <c:catAx>
        <c:axId val="37647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51184"/>
        <c:crosses val="autoZero"/>
        <c:auto val="1"/>
        <c:lblAlgn val="ctr"/>
        <c:lblOffset val="100"/>
        <c:noMultiLvlLbl val="0"/>
      </c:catAx>
      <c:valAx>
        <c:axId val="755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47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A99D3-4165-4BB0-814A-7CFBCE879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B49C67-9B5D-4170-996B-20C8FED105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738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A3F7B-13C9-4D30-976E-D686FCDAD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0DE40-CAD2-4BB3-815F-3A3375D6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2385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Puerto Rico Competitors</dc:title>
  <dc:creator>Frederik Peiniger</dc:creator>
  <cp:lastModifiedBy>Frederik Peiniger</cp:lastModifiedBy>
  <cp:revision>1</cp:revision>
  <dcterms:created xsi:type="dcterms:W3CDTF">2021-07-23T03:15:30Z</dcterms:created>
  <dcterms:modified xsi:type="dcterms:W3CDTF">2021-07-23T03:15:43Z</dcterms:modified>
</cp:coreProperties>
</file>