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73A5-40A8-A284-25D7483FD6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426856"/>
        <c:axId val="373425216"/>
      </c:barChart>
      <c:catAx>
        <c:axId val="373426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425216"/>
        <c:crosses val="autoZero"/>
        <c:auto val="1"/>
        <c:lblAlgn val="ctr"/>
        <c:lblOffset val="100"/>
        <c:noMultiLvlLbl val="0"/>
      </c:catAx>
      <c:valAx>
        <c:axId val="37342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42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B6343-1B93-4D61-8B0F-BA0EB4C6F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8D247C-4C57-4003-99F2-73464910B9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17360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2A18D4-ADC8-4AB5-A702-BCA76DFFA7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818636-D17F-4CE0-8013-1662044D0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8688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Interactions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Interactions | Puerto Rico Competitors</dc:title>
  <dc:creator>Frederik Peiniger</dc:creator>
  <cp:lastModifiedBy>Frederik Peiniger</cp:lastModifiedBy>
  <cp:revision>1</cp:revision>
  <dcterms:created xsi:type="dcterms:W3CDTF">2021-07-23T03:12:38Z</dcterms:created>
  <dcterms:modified xsi:type="dcterms:W3CDTF">2021-07-23T03:12:47Z</dcterms:modified>
</cp:coreProperties>
</file>