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484D-4F12-8384-CE348B18D8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460528"/>
        <c:axId val="317540584"/>
      </c:barChart>
      <c:catAx>
        <c:axId val="31846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540584"/>
        <c:crosses val="autoZero"/>
        <c:auto val="1"/>
        <c:lblAlgn val="ctr"/>
        <c:lblOffset val="100"/>
        <c:noMultiLvlLbl val="0"/>
      </c:catAx>
      <c:valAx>
        <c:axId val="317540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6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F45FF-2217-4956-9420-F554F204E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E15878-B27B-41F4-A708-5E6C1913B7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4282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EA99D-7279-440C-A94B-2858B27635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2F0F4-B131-4BF2-AAB3-617D9DDBE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0312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Puerto Rico Competitors</dc:title>
  <dc:creator>Frederik Peiniger</dc:creator>
  <cp:lastModifiedBy>Frederik Peiniger</cp:lastModifiedBy>
  <cp:revision>1</cp:revision>
  <dcterms:created xsi:type="dcterms:W3CDTF">2021-07-23T03:11:50Z</dcterms:created>
  <dcterms:modified xsi:type="dcterms:W3CDTF">2021-07-23T03:12:05Z</dcterms:modified>
</cp:coreProperties>
</file>