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C74-4A80-8C22-786EA28F8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521168"/>
        <c:axId val="333518872"/>
      </c:barChart>
      <c:catAx>
        <c:axId val="33352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18872"/>
        <c:crosses val="autoZero"/>
        <c:auto val="1"/>
        <c:lblAlgn val="ctr"/>
        <c:lblOffset val="100"/>
        <c:noMultiLvlLbl val="0"/>
      </c:catAx>
      <c:valAx>
        <c:axId val="33351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2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1C47A-DF4B-492B-A019-C75868E14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F6EA61-64F9-42F4-B8DB-8B801FD7A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082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1BEEF-6899-4363-A292-4E259BBDE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9B4C2-F644-4EAC-9880-0730BCCB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141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Puerto Rico Competitors</dc:title>
  <dc:creator>Frederik Peiniger</dc:creator>
  <cp:lastModifiedBy>Frederik Peiniger</cp:lastModifiedBy>
  <cp:revision>1</cp:revision>
  <dcterms:created xsi:type="dcterms:W3CDTF">2021-07-23T03:10:34Z</dcterms:created>
  <dcterms:modified xsi:type="dcterms:W3CDTF">2021-07-23T03:10:48Z</dcterms:modified>
</cp:coreProperties>
</file>