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06F1C-8E4B-48EA-BF86-AA21F4A5E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Puerto Rico Competitors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259989-F675-44E1-BEC3-DD9B1066B9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2163665"/>
              </p:ext>
            </p:extLst>
          </p:nvPr>
        </p:nvGraphicFramePr>
        <p:xfrm>
          <a:off x="457200" y="1731963"/>
          <a:ext cx="7735827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2499903307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4470326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7118479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21867323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31816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66833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55384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39228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75565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07532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18028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47123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06660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3173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168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Snickers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0.6877 %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479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M&amp;M's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797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Ferrero 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601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Crunch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1516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CB0B45-2C6E-4E3A-8269-0AE5DFD865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4597615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120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Puerto Rico Competitors</dc:title>
  <dc:creator>Frederik Peiniger</dc:creator>
  <cp:lastModifiedBy>Frederik Peiniger</cp:lastModifiedBy>
  <cp:revision>1</cp:revision>
  <dcterms:created xsi:type="dcterms:W3CDTF">2021-07-23T03:05:25Z</dcterms:created>
  <dcterms:modified xsi:type="dcterms:W3CDTF">2021-07-23T03:05:38Z</dcterms:modified>
</cp:coreProperties>
</file>