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DC-47DD-90BB-0EF7F39F6D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DC-47DD-90BB-0EF7F39F6D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-4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-5</c:v>
                </c:pt>
                <c:pt idx="6">
                  <c:v>-4</c:v>
                </c:pt>
                <c:pt idx="7">
                  <c:v>1</c:v>
                </c:pt>
                <c:pt idx="8">
                  <c:v>-1</c:v>
                </c:pt>
                <c:pt idx="9">
                  <c:v>-3</c:v>
                </c:pt>
                <c:pt idx="10">
                  <c:v>-4</c:v>
                </c:pt>
                <c:pt idx="11">
                  <c:v>1</c:v>
                </c:pt>
                <c:pt idx="12">
                  <c:v>1</c:v>
                </c:pt>
                <c:pt idx="13">
                  <c:v>-3</c:v>
                </c:pt>
                <c:pt idx="14">
                  <c:v>-2</c:v>
                </c:pt>
                <c:pt idx="15">
                  <c:v>0</c:v>
                </c:pt>
                <c:pt idx="16">
                  <c:v>-3</c:v>
                </c:pt>
                <c:pt idx="17">
                  <c:v>2</c:v>
                </c:pt>
                <c:pt idx="18">
                  <c:v>10</c:v>
                </c:pt>
                <c:pt idx="19">
                  <c:v>8</c:v>
                </c:pt>
                <c:pt idx="20">
                  <c:v>13</c:v>
                </c:pt>
                <c:pt idx="21">
                  <c:v>-1</c:v>
                </c:pt>
                <c:pt idx="22">
                  <c:v>6</c:v>
                </c:pt>
                <c:pt idx="23">
                  <c:v>4</c:v>
                </c:pt>
                <c:pt idx="24">
                  <c:v>-1</c:v>
                </c:pt>
                <c:pt idx="25">
                  <c:v>-2</c:v>
                </c:pt>
                <c:pt idx="26">
                  <c:v>2</c:v>
                </c:pt>
                <c:pt idx="27">
                  <c:v>1</c:v>
                </c:pt>
                <c:pt idx="28">
                  <c:v>8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DC-47DD-90BB-0EF7F39F6D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</c:v>
                </c:pt>
                <c:pt idx="1">
                  <c:v>-4</c:v>
                </c:pt>
                <c:pt idx="2">
                  <c:v>-2</c:v>
                </c:pt>
                <c:pt idx="3">
                  <c:v>2</c:v>
                </c:pt>
                <c:pt idx="4">
                  <c:v>2</c:v>
                </c:pt>
                <c:pt idx="5">
                  <c:v>-4</c:v>
                </c:pt>
                <c:pt idx="6">
                  <c:v>1</c:v>
                </c:pt>
                <c:pt idx="7">
                  <c:v>-7</c:v>
                </c:pt>
                <c:pt idx="8">
                  <c:v>-1</c:v>
                </c:pt>
                <c:pt idx="9">
                  <c:v>-3</c:v>
                </c:pt>
                <c:pt idx="10">
                  <c:v>268</c:v>
                </c:pt>
                <c:pt idx="11">
                  <c:v>22</c:v>
                </c:pt>
                <c:pt idx="12">
                  <c:v>6</c:v>
                </c:pt>
                <c:pt idx="13">
                  <c:v>3</c:v>
                </c:pt>
                <c:pt idx="14">
                  <c:v>18</c:v>
                </c:pt>
                <c:pt idx="15">
                  <c:v>8</c:v>
                </c:pt>
                <c:pt idx="16">
                  <c:v>9</c:v>
                </c:pt>
                <c:pt idx="17">
                  <c:v>8</c:v>
                </c:pt>
                <c:pt idx="18">
                  <c:v>2</c:v>
                </c:pt>
                <c:pt idx="19">
                  <c:v>-2</c:v>
                </c:pt>
                <c:pt idx="20">
                  <c:v>2</c:v>
                </c:pt>
                <c:pt idx="21">
                  <c:v>-2</c:v>
                </c:pt>
                <c:pt idx="22">
                  <c:v>6</c:v>
                </c:pt>
                <c:pt idx="23">
                  <c:v>5</c:v>
                </c:pt>
                <c:pt idx="24">
                  <c:v>-2</c:v>
                </c:pt>
                <c:pt idx="25">
                  <c:v>2</c:v>
                </c:pt>
                <c:pt idx="26">
                  <c:v>-1</c:v>
                </c:pt>
                <c:pt idx="27">
                  <c:v>-5</c:v>
                </c:pt>
                <c:pt idx="28">
                  <c:v>-2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DC-47DD-90BB-0EF7F39F6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462912"/>
        <c:axId val="329361128"/>
      </c:lineChart>
      <c:dateAx>
        <c:axId val="38346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61128"/>
        <c:crosses val="autoZero"/>
        <c:auto val="1"/>
        <c:lblOffset val="100"/>
        <c:baseTimeUnit val="days"/>
      </c:dateAx>
      <c:valAx>
        <c:axId val="32936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6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1538-8BF6-4964-9BD8-D54050734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66687D-5090-42A1-B698-C8D2D174A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963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D734D-DE78-46EA-9D78-39D900F48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EE9AF-FBC1-422B-BD3F-F45F4531D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598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Puerto Rico Competitors</dc:title>
  <dc:creator>Frederik Peiniger</dc:creator>
  <cp:lastModifiedBy>Frederik Peiniger</cp:lastModifiedBy>
  <cp:revision>1</cp:revision>
  <dcterms:created xsi:type="dcterms:W3CDTF">2021-07-23T02:50:21Z</dcterms:created>
  <dcterms:modified xsi:type="dcterms:W3CDTF">2021-07-23T02:50:35Z</dcterms:modified>
</cp:coreProperties>
</file>