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69-4DE9-8989-234F69FF0D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69-4DE9-8989-234F69FF0D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89032</c:v>
                </c:pt>
                <c:pt idx="1">
                  <c:v>89028</c:v>
                </c:pt>
                <c:pt idx="2">
                  <c:v>89024</c:v>
                </c:pt>
                <c:pt idx="3">
                  <c:v>89022</c:v>
                </c:pt>
                <c:pt idx="4">
                  <c:v>89018</c:v>
                </c:pt>
                <c:pt idx="5">
                  <c:v>89013</c:v>
                </c:pt>
                <c:pt idx="6">
                  <c:v>89009</c:v>
                </c:pt>
                <c:pt idx="7">
                  <c:v>89010</c:v>
                </c:pt>
                <c:pt idx="8">
                  <c:v>89009</c:v>
                </c:pt>
                <c:pt idx="9">
                  <c:v>89006</c:v>
                </c:pt>
                <c:pt idx="10">
                  <c:v>89002</c:v>
                </c:pt>
                <c:pt idx="11">
                  <c:v>89003</c:v>
                </c:pt>
                <c:pt idx="12">
                  <c:v>89004</c:v>
                </c:pt>
                <c:pt idx="13">
                  <c:v>89001</c:v>
                </c:pt>
                <c:pt idx="14">
                  <c:v>88999</c:v>
                </c:pt>
                <c:pt idx="15">
                  <c:v>88999</c:v>
                </c:pt>
                <c:pt idx="16">
                  <c:v>88996</c:v>
                </c:pt>
                <c:pt idx="17">
                  <c:v>88998</c:v>
                </c:pt>
                <c:pt idx="18">
                  <c:v>89008</c:v>
                </c:pt>
                <c:pt idx="19">
                  <c:v>89016</c:v>
                </c:pt>
                <c:pt idx="20">
                  <c:v>89029</c:v>
                </c:pt>
                <c:pt idx="21">
                  <c:v>89028</c:v>
                </c:pt>
                <c:pt idx="22">
                  <c:v>89034</c:v>
                </c:pt>
                <c:pt idx="23">
                  <c:v>89038</c:v>
                </c:pt>
                <c:pt idx="24">
                  <c:v>89037</c:v>
                </c:pt>
                <c:pt idx="25">
                  <c:v>89035</c:v>
                </c:pt>
                <c:pt idx="26">
                  <c:v>89037</c:v>
                </c:pt>
                <c:pt idx="27">
                  <c:v>89038</c:v>
                </c:pt>
                <c:pt idx="28">
                  <c:v>89046</c:v>
                </c:pt>
                <c:pt idx="29">
                  <c:v>89049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769-4DE9-8989-234F69FF0D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94557</c:v>
                </c:pt>
                <c:pt idx="1">
                  <c:v>94553</c:v>
                </c:pt>
                <c:pt idx="2">
                  <c:v>94551</c:v>
                </c:pt>
                <c:pt idx="3">
                  <c:v>94553</c:v>
                </c:pt>
                <c:pt idx="4">
                  <c:v>94555</c:v>
                </c:pt>
                <c:pt idx="5">
                  <c:v>94551</c:v>
                </c:pt>
                <c:pt idx="6">
                  <c:v>94552</c:v>
                </c:pt>
                <c:pt idx="7">
                  <c:v>94545</c:v>
                </c:pt>
                <c:pt idx="8">
                  <c:v>94544</c:v>
                </c:pt>
                <c:pt idx="9">
                  <c:v>94541</c:v>
                </c:pt>
                <c:pt idx="10">
                  <c:v>94809</c:v>
                </c:pt>
                <c:pt idx="11">
                  <c:v>94831</c:v>
                </c:pt>
                <c:pt idx="12">
                  <c:v>94837</c:v>
                </c:pt>
                <c:pt idx="13">
                  <c:v>94840</c:v>
                </c:pt>
                <c:pt idx="14">
                  <c:v>94858</c:v>
                </c:pt>
                <c:pt idx="15">
                  <c:v>94866</c:v>
                </c:pt>
                <c:pt idx="16">
                  <c:v>94875</c:v>
                </c:pt>
                <c:pt idx="17">
                  <c:v>94883</c:v>
                </c:pt>
                <c:pt idx="18">
                  <c:v>94885</c:v>
                </c:pt>
                <c:pt idx="19">
                  <c:v>94883</c:v>
                </c:pt>
                <c:pt idx="20">
                  <c:v>94885</c:v>
                </c:pt>
                <c:pt idx="21">
                  <c:v>94883</c:v>
                </c:pt>
                <c:pt idx="22">
                  <c:v>94889</c:v>
                </c:pt>
                <c:pt idx="23">
                  <c:v>94894</c:v>
                </c:pt>
                <c:pt idx="24">
                  <c:v>94892</c:v>
                </c:pt>
                <c:pt idx="25">
                  <c:v>94894</c:v>
                </c:pt>
                <c:pt idx="26">
                  <c:v>94893</c:v>
                </c:pt>
                <c:pt idx="27">
                  <c:v>94888</c:v>
                </c:pt>
                <c:pt idx="28">
                  <c:v>94886</c:v>
                </c:pt>
                <c:pt idx="29">
                  <c:v>94885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69-4DE9-8989-234F69FF0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129160"/>
        <c:axId val="370132112"/>
      </c:lineChart>
      <c:dateAx>
        <c:axId val="370129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32112"/>
        <c:crosses val="autoZero"/>
        <c:auto val="1"/>
        <c:lblOffset val="100"/>
        <c:baseTimeUnit val="days"/>
      </c:dateAx>
      <c:valAx>
        <c:axId val="37013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2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34A42-72D7-4BBE-84A7-0C74F249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463DE4-20F0-409E-863D-E6F15F14C4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918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35482-FDB5-4E22-BB5F-67B3950AA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BC5FD-5DD0-4F14-97AD-BC91451FE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883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Page Likes Total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Puerto Rico Competitors</dc:title>
  <dc:creator>Frederik Peiniger</dc:creator>
  <cp:lastModifiedBy>Frederik Peiniger</cp:lastModifiedBy>
  <cp:revision>1</cp:revision>
  <dcterms:created xsi:type="dcterms:W3CDTF">2021-07-23T02:27:05Z</dcterms:created>
  <dcterms:modified xsi:type="dcterms:W3CDTF">2021-07-23T02:27:17Z</dcterms:modified>
</cp:coreProperties>
</file>