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EEE7E-BF9C-4EF7-93D3-32F739BDE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Puerto Rico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3F01E1-3085-41C7-8BAE-19C915609A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3691661"/>
              </p:ext>
            </p:extLst>
          </p:nvPr>
        </p:nvGraphicFramePr>
        <p:xfrm>
          <a:off x="457200" y="1731963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377860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0655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1127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2069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861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1211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9237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6371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865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067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Ferrero 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83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M&amp;M's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14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Crunch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827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E70E3-FD46-4A69-BB3F-A5208DA4F3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0061844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94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Table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Puerto Rico Competitors</dc:title>
  <dc:creator>Frederik Peiniger</dc:creator>
  <cp:lastModifiedBy>Frederik Peiniger</cp:lastModifiedBy>
  <cp:revision>1</cp:revision>
  <dcterms:created xsi:type="dcterms:W3CDTF">2021-07-23T02:19:51Z</dcterms:created>
  <dcterms:modified xsi:type="dcterms:W3CDTF">2021-07-23T02:19:59Z</dcterms:modified>
</cp:coreProperties>
</file>