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A1FB6-07E6-4095-8DC8-8223527AA2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Puerto Rico Competitors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E31818A-73BA-4BE1-A415-2A32194E222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56257402"/>
              </p:ext>
            </p:extLst>
          </p:nvPr>
        </p:nvGraphicFramePr>
        <p:xfrm>
          <a:off x="457200" y="1731963"/>
          <a:ext cx="7982712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9124639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098308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881132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925288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718715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712732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349889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399474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451089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415729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62829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crunch_puertorico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9260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BCA459-5827-42D8-8423-8A050EC0B8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93576518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39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Key Metrics Table | Puerto Rico Competitors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 | Puerto Rico Competitors</dc:title>
  <dc:creator>Frederik Peiniger</dc:creator>
  <cp:lastModifiedBy>Frederik Peiniger</cp:lastModifiedBy>
  <cp:revision>1</cp:revision>
  <dcterms:created xsi:type="dcterms:W3CDTF">2021-07-23T02:08:57Z</dcterms:created>
  <dcterms:modified xsi:type="dcterms:W3CDTF">2021-07-23T02:09:03Z</dcterms:modified>
</cp:coreProperties>
</file>