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FCE11-CEBE-478F-83A0-6A4987BCF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Puerto Rico Competitors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254157-ACAD-4CE1-96E2-ED61968EA4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3230241"/>
              </p:ext>
            </p:extLst>
          </p:nvPr>
        </p:nvGraphicFramePr>
        <p:xfrm>
          <a:off x="457200" y="1731963"/>
          <a:ext cx="7900416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12125853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7283138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2183234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780496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71469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893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#CRUNCH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248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#crunchoso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470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#vivecrunchy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475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#nationaldoughnutday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179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6E872D-1A52-4B61-A130-856C3D7A06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5785786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51</Words>
  <Application>Microsoft Office PowerPoint</Application>
  <PresentationFormat>On-screen Show (4:3)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Hashtag Detection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Puerto Rico Competitors</dc:title>
  <dc:creator>Frederik Peiniger</dc:creator>
  <cp:lastModifiedBy>Frederik Peiniger</cp:lastModifiedBy>
  <cp:revision>1</cp:revision>
  <dcterms:created xsi:type="dcterms:W3CDTF">2021-07-23T01:57:52Z</dcterms:created>
  <dcterms:modified xsi:type="dcterms:W3CDTF">2021-07-23T01:57:59Z</dcterms:modified>
</cp:coreProperties>
</file>