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crunch_puertorico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C1-4C92-BC52-2AF0CD1DD3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2366816"/>
        <c:axId val="312366160"/>
      </c:barChart>
      <c:catAx>
        <c:axId val="312366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366160"/>
        <c:crosses val="autoZero"/>
        <c:auto val="1"/>
        <c:lblAlgn val="ctr"/>
        <c:lblOffset val="100"/>
        <c:noMultiLvlLbl val="0"/>
      </c:catAx>
      <c:valAx>
        <c:axId val="31236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366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69576-7010-4BFE-A747-43488C1DB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AE17F5-8E47-4B11-87F5-86CCE339E9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9239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B3FD1-1457-44C6-8C37-A2861FAF8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3A5BC-3B6D-444B-B8DF-F9E915ECE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3491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 Type Distribution Per Profile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Puerto Rico Competitors</dc:title>
  <dc:creator>Frederik Peiniger</dc:creator>
  <cp:lastModifiedBy>Frederik Peiniger</cp:lastModifiedBy>
  <cp:revision>1</cp:revision>
  <dcterms:created xsi:type="dcterms:W3CDTF">2021-07-23T01:48:47Z</dcterms:created>
  <dcterms:modified xsi:type="dcterms:W3CDTF">2021-07-23T01:48:59Z</dcterms:modified>
</cp:coreProperties>
</file>