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5C-4868-9F62-FB962996F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060752"/>
        <c:axId val="366061080"/>
      </c:lineChart>
      <c:dateAx>
        <c:axId val="36606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61080"/>
        <c:crosses val="autoZero"/>
        <c:auto val="1"/>
        <c:lblOffset val="100"/>
        <c:baseTimeUnit val="days"/>
      </c:dateAx>
      <c:valAx>
        <c:axId val="36606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6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BF267-1FE3-4E13-880C-19EDB156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191EFD-1112-4EA6-8D01-7C9651F5C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867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355208-C2C1-4AD9-948B-38031D686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C2C337-7581-40EC-94D3-8B0E913A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365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2021-07-23T01:33:39Z</dcterms:created>
  <dcterms:modified xsi:type="dcterms:W3CDTF">2021-07-23T01:33:54Z</dcterms:modified>
</cp:coreProperties>
</file>