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AAA49-6690-47D0-A046-09C633C88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52C46-DD6B-4786-AE2B-E6F90804FF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80536"/>
              </p:ext>
            </p:extLst>
          </p:nvPr>
        </p:nvGraphicFramePr>
        <p:xfrm>
          <a:off x="457200" y="1731963"/>
          <a:ext cx="7735827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350740591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975462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040665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074419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231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127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280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9074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878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2619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6397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3659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1634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4285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41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43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80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45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8C520-D9D6-43F7-ADD4-D4AB5B51C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61190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95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CAM</dc:title>
  <dc:creator>Frederik Peiniger</dc:creator>
  <cp:lastModifiedBy>Frederik Peiniger</cp:lastModifiedBy>
  <cp:revision>1</cp:revision>
  <dcterms:created xsi:type="dcterms:W3CDTF">2021-07-22T23:41:26Z</dcterms:created>
  <dcterms:modified xsi:type="dcterms:W3CDTF">2021-07-22T23:41:37Z</dcterms:modified>
</cp:coreProperties>
</file>