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A0A00-00FF-41D3-8114-CB897BD37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B0964B-1674-493E-9A59-44C7EB8868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5289467"/>
              </p:ext>
            </p:extLst>
          </p:nvPr>
        </p:nvGraphicFramePr>
        <p:xfrm>
          <a:off x="457200" y="1731963"/>
          <a:ext cx="798271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35525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237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0536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0580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4845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6576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1136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2243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2042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5603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9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chocolatesgranadagt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67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chocolatetutto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676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kitkatcentroamerica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45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8A403-0FCF-425E-A2CE-772F4445EE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1201419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CAM</dc:title>
  <dc:creator>Frederik Peiniger</dc:creator>
  <cp:lastModifiedBy>Frederik Peiniger</cp:lastModifiedBy>
  <cp:revision>1</cp:revision>
  <dcterms:created xsi:type="dcterms:W3CDTF">2021-07-22T23:33:45Z</dcterms:created>
  <dcterms:modified xsi:type="dcterms:W3CDTF">2021-07-22T23:33:52Z</dcterms:modified>
</cp:coreProperties>
</file>