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EF8DB-BEE4-4661-B0E1-F81671D4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59F08-D8AD-44F8-A60E-75E22DBA7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824825"/>
              </p:ext>
            </p:extLst>
          </p:nvPr>
        </p:nvGraphicFramePr>
        <p:xfrm>
          <a:off x="457200" y="1731963"/>
          <a:ext cx="806500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783202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53920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984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5322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8229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4415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440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487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8210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3686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- 2021-06-29 23:00:48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¿Estas listo para la temporada de futbol? Prueba nuestras deliciosas bolitas de chocolate ⚽🤩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36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 - 2021-06-29 07:00:01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el hambre no te haga desconocerte. Mejor #CómeteUnSnickers.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9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 - 2021-06-26 20:00:24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ya no entiendes lo que dice tu jefe, mejor #CómeteUnSnickers.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77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- 2021-06-25 17:39:55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🍎 ¡Feliz día del maestro! 🍎 Gracias maestros por todo su esfuerzo en seguir enseñando a pesar de la distancia ❤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75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FC292-8D60-4AC3-AA71-DD2BBCE2D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13761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C9852-CE9E-42D6-93BC-AFE3F4122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7CEAB1-5747-4E9A-8359-80BFD235A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380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499676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611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8665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246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3137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688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403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7242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8087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089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96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- 2021-06-25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te prometo que cuando me probés, te voy a cambiar la vida 😏​
Aquí te espero: https://mitienda.pozuelo.com/marcas/tutto.html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73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- 2021-06-24 16:10:03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vez que probás mis barras premium, vas a querer seguir comiéndome una y otra vez. ¿A cuál no te podés resistir?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59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Snickers Centroamérica - 2021-06-23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Nunca ignores las señales. #CómeteunSnickers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15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- 2021-06-23 16:05:01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¿Ustedes ven algo? 👀🤭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97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749D0-7EA2-4B90-A9A0-BA9174D12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2916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7F6C-FC21-4ED8-8D26-9F2FA754A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33939-FE22-4031-BA3B-3602AF58D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9176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056268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84480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897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524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8043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7854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743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2723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8223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7194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17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- 2021-06-20 22:30:40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 tanto Chocomenta como a nosotros? El toque perfecto entre refrescante y Chocolate 💚🍃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4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- 2021-06-19 21:00:04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Prueba nuestras tabletas Granada en sus presentaciones chocolate con leche y con arroz crisp, las puedes encontrar en tu tienda de barrio más cercana 😋🍫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09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- 2021-06-19 16:20:01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ando con ganas de revelar mi secreto más seductor 🤭 ¿Lo podés guardar?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50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D986C-0F3D-42F4-A873-759D287D27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020740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1E18B-B38C-4E23-AF7A-C0A8B44F4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9C8B7-2030-4F5F-9675-5A927FAC2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850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80629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27163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259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7948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4336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5709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3102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3072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330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419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0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- 2021-06-18 16:00:02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 puse como me querías. ¡Conocé mis nuevos bombones rellenos de vainilla caramelizada y galleta de chocolate! ​
Estoy listo para que me mordás 😉 Buscame en: https://mitienda.pozuelo.com/marcas/tutto.html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10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- 2021-06-17 17:00:09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del Padre! Felicitamos a todos los #PapásGranada, especialmente a los que forman parte de la familia Granada 🍫❤
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37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02FA4-AD62-4B1B-A864-0F432AA5D2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4497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8A187-97B2-4F69-AE8D-AAE0EDF8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76FBE-E1DB-4393-8B9C-10C82E2B0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83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193098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7728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114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1843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610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4729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9543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0636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114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098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6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- 2021-06-17 13:16:12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del padre al héroe de la casa! 🦸🏻‍♂️🍫
Hoy compartimos con papa nuestro Chocolate Granada favorito. 🍫 👨‍👩‍👦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6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- 2021-06-16 16:05:01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chocolate como yo se merece este día. Sin azúcar ya no hay excusas, entonces… ¿Celebramos? 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6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- 2021-06-15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probar mi caramelo tentación (natural y sin bronceado 😎). Encontrame en Walmart.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2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- 2021-06-15 00:01:07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Granada tambien tenemos superheróes 🤩🍫 ¿Con quien compartes nuestras mini tabletas?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24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FC258-D836-4929-82F3-E72989053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19920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A21A-66B4-4CC4-BECB-DDF0CDC71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282657-DE41-47A6-9EE7-760275255F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3444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62074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2274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474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3869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8250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7325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0693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797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966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6503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67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- 2021-06-14 16:10:05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Sé que siempre has querido saber por qué soy tan seductor 🤭​
Todas las respuestas que buscás están aquí: https://mitienda.pozuelo.com/marcas/tutto.html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4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- 2021-06-14 13:00:47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61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- 2021-06-13 16:45:00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¡Sí soy! 🔥 ¿Ya me probaste?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72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- 2021-06-12 16:20:00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 estoy lleno de caramelo y seducción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07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- 2021-06-12 07:30:43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Comparte con Papá, nuestro delicioso chocolate de leche relleno de menta 💚 ¿Te gusta tanto como a nosotros? 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6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DCA9F-F333-4F98-82D5-2A17A80E7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0566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8845-EE5F-4FC0-B152-38BC0974B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CAM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BE75A-7CAF-4FDC-88AA-BDEDBD315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834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62694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9121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547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059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072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60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6232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5826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7710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2221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39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Granada - 2021-06-10 23:00:05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favorita de Papá 🤩🍫 Encúentralas en tu tienda más cercana #Granada #ElVerdaderoSaborAChocolate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- 2021-06-10 16:10:04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​Guardame espacio en tu agenda porque traigo algo que creo que te encantará 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38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Tutto - 2021-06-09 16:05:00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Nadie nunca será tan seductor como yo, pero con estas camisetas, tal vez te acerqués 😎 ​
https://bit.ly/3ocRKNG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78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6B8A9-2E86-437A-B61C-A5896298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34032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597</Words>
  <Application>Microsoft Office PowerPoint</Application>
  <PresentationFormat>On-screen Show (4:3)</PresentationFormat>
  <Paragraphs>334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Own Posts Table | CAM - 1 of 7</vt:lpstr>
      <vt:lpstr>Facebook Own Posts Table | CAM - 2 of 7</vt:lpstr>
      <vt:lpstr>Facebook Own Posts Table | CAM - 3 of 7</vt:lpstr>
      <vt:lpstr>Facebook Own Posts Table | CAM - 4 of 7</vt:lpstr>
      <vt:lpstr>Facebook Own Posts Table | CAM - 5 of 7</vt:lpstr>
      <vt:lpstr>Facebook Own Posts Table | CAM - 6 of 7</vt:lpstr>
      <vt:lpstr>Facebook Own Posts Table | CAM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CAM - 1 of 7</dc:title>
  <dc:creator>Frederik Peiniger</dc:creator>
  <cp:lastModifiedBy>Frederik Peiniger</cp:lastModifiedBy>
  <cp:revision>1</cp:revision>
  <dcterms:created xsi:type="dcterms:W3CDTF">2021-07-22T22:41:59Z</dcterms:created>
  <dcterms:modified xsi:type="dcterms:W3CDTF">2021-07-22T22:44:13Z</dcterms:modified>
</cp:coreProperties>
</file>