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Snickers Centroamérica</c:v>
                </c:pt>
                <c:pt idx="1">
                  <c:v>Tutto</c:v>
                </c:pt>
                <c:pt idx="2">
                  <c:v>Chocolates Granada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1261</c:v>
                </c:pt>
                <c:pt idx="1">
                  <c:v>1754</c:v>
                </c:pt>
                <c:pt idx="2">
                  <c:v>1393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B8-4AFF-8AAB-124444013A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648928"/>
        <c:axId val="328650568"/>
      </c:barChart>
      <c:catAx>
        <c:axId val="32864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650568"/>
        <c:crosses val="autoZero"/>
        <c:auto val="1"/>
        <c:lblAlgn val="ctr"/>
        <c:lblOffset val="100"/>
        <c:noMultiLvlLbl val="0"/>
      </c:catAx>
      <c:valAx>
        <c:axId val="328650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64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CCE65-DC7A-4698-B77D-577B10856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D1130B-730E-482D-993D-396572272E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4149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BBD9EF-EA23-4200-9992-D1AF1C388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41F92-163B-4102-A5F4-D094D4B30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0469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Total Interactions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CAM</dc:title>
  <dc:creator>Frederik Peiniger</dc:creator>
  <cp:lastModifiedBy>Frederik Peiniger</cp:lastModifiedBy>
  <cp:revision>1</cp:revision>
  <dcterms:created xsi:type="dcterms:W3CDTF">2021-07-22T22:35:05Z</dcterms:created>
  <dcterms:modified xsi:type="dcterms:W3CDTF">2021-07-22T22:35:18Z</dcterms:modified>
</cp:coreProperties>
</file>