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4D-4FA0-995B-377E865EC3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89432</c:v>
                </c:pt>
                <c:pt idx="1">
                  <c:v>89444</c:v>
                </c:pt>
                <c:pt idx="2">
                  <c:v>89442</c:v>
                </c:pt>
                <c:pt idx="3">
                  <c:v>89448</c:v>
                </c:pt>
                <c:pt idx="4">
                  <c:v>89452</c:v>
                </c:pt>
                <c:pt idx="5">
                  <c:v>89456</c:v>
                </c:pt>
                <c:pt idx="6">
                  <c:v>89465</c:v>
                </c:pt>
                <c:pt idx="7">
                  <c:v>89468</c:v>
                </c:pt>
                <c:pt idx="8">
                  <c:v>89468</c:v>
                </c:pt>
                <c:pt idx="9">
                  <c:v>89472</c:v>
                </c:pt>
                <c:pt idx="10">
                  <c:v>89486</c:v>
                </c:pt>
                <c:pt idx="11">
                  <c:v>89504</c:v>
                </c:pt>
                <c:pt idx="12">
                  <c:v>89454</c:v>
                </c:pt>
                <c:pt idx="13">
                  <c:v>89472</c:v>
                </c:pt>
                <c:pt idx="14">
                  <c:v>89490</c:v>
                </c:pt>
                <c:pt idx="15">
                  <c:v>89506</c:v>
                </c:pt>
                <c:pt idx="16">
                  <c:v>89524</c:v>
                </c:pt>
                <c:pt idx="17">
                  <c:v>89546</c:v>
                </c:pt>
                <c:pt idx="18">
                  <c:v>89559</c:v>
                </c:pt>
                <c:pt idx="19">
                  <c:v>89575</c:v>
                </c:pt>
                <c:pt idx="20">
                  <c:v>89588</c:v>
                </c:pt>
                <c:pt idx="21">
                  <c:v>89620</c:v>
                </c:pt>
                <c:pt idx="22">
                  <c:v>89632</c:v>
                </c:pt>
                <c:pt idx="23">
                  <c:v>89665</c:v>
                </c:pt>
                <c:pt idx="24">
                  <c:v>89671</c:v>
                </c:pt>
                <c:pt idx="25">
                  <c:v>89680</c:v>
                </c:pt>
                <c:pt idx="26">
                  <c:v>89691</c:v>
                </c:pt>
                <c:pt idx="27">
                  <c:v>89712</c:v>
                </c:pt>
                <c:pt idx="28">
                  <c:v>89723</c:v>
                </c:pt>
                <c:pt idx="29">
                  <c:v>89728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34D-4FA0-995B-377E865EC3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34D-4FA0-995B-377E865EC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135952"/>
        <c:axId val="380133328"/>
      </c:lineChart>
      <c:dateAx>
        <c:axId val="38013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33328"/>
        <c:crosses val="autoZero"/>
        <c:auto val="1"/>
        <c:lblOffset val="100"/>
        <c:baseTimeUnit val="days"/>
      </c:dateAx>
      <c:valAx>
        <c:axId val="38013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13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93-43F6-938C-086ABF1A62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1.23013609778464E-2</c:v>
                </c:pt>
                <c:pt idx="1">
                  <c:v>1.34180159227122E-2</c:v>
                </c:pt>
                <c:pt idx="2">
                  <c:v>-2.23603595545816E-3</c:v>
                </c:pt>
                <c:pt idx="3">
                  <c:v>6.7082578654323504E-3</c:v>
                </c:pt>
                <c:pt idx="4">
                  <c:v>4.4718719255880503E-3</c:v>
                </c:pt>
                <c:pt idx="5">
                  <c:v>4.47167195814515E-3</c:v>
                </c:pt>
                <c:pt idx="6">
                  <c:v>1.00608120193168E-2</c:v>
                </c:pt>
                <c:pt idx="7">
                  <c:v>3.3532666405857001E-3</c:v>
                </c:pt>
                <c:pt idx="8">
                  <c:v>0</c:v>
                </c:pt>
                <c:pt idx="9">
                  <c:v>4.4708722671793297E-3</c:v>
                </c:pt>
                <c:pt idx="10">
                  <c:v>1.5647353361945601E-2</c:v>
                </c:pt>
                <c:pt idx="11">
                  <c:v>2.0114878304986299E-2</c:v>
                </c:pt>
                <c:pt idx="12">
                  <c:v>-5.5863425098319597E-2</c:v>
                </c:pt>
                <c:pt idx="13">
                  <c:v>2.01220739150848E-2</c:v>
                </c:pt>
                <c:pt idx="14">
                  <c:v>2.0118025751073E-2</c:v>
                </c:pt>
                <c:pt idx="15">
                  <c:v>1.7879092636048699E-2</c:v>
                </c:pt>
                <c:pt idx="16">
                  <c:v>2.01103836614305E-2</c:v>
                </c:pt>
                <c:pt idx="17">
                  <c:v>2.45744157991153E-2</c:v>
                </c:pt>
                <c:pt idx="18">
                  <c:v>1.45176780649052E-2</c:v>
                </c:pt>
                <c:pt idx="19">
                  <c:v>1.7865317835170098E-2</c:v>
                </c:pt>
                <c:pt idx="20">
                  <c:v>1.45129779514373E-2</c:v>
                </c:pt>
                <c:pt idx="21">
                  <c:v>3.5719069518238999E-2</c:v>
                </c:pt>
                <c:pt idx="22">
                  <c:v>1.3389868332961401E-2</c:v>
                </c:pt>
                <c:pt idx="23">
                  <c:v>3.681720813995E-2</c:v>
                </c:pt>
                <c:pt idx="24">
                  <c:v>6.6915741928288601E-3</c:v>
                </c:pt>
                <c:pt idx="25">
                  <c:v>1.00366896767071E-2</c:v>
                </c:pt>
                <c:pt idx="26">
                  <c:v>1.22658340767172E-2</c:v>
                </c:pt>
                <c:pt idx="27">
                  <c:v>2.34137204401779E-2</c:v>
                </c:pt>
                <c:pt idx="28">
                  <c:v>1.22614588906724E-2</c:v>
                </c:pt>
                <c:pt idx="29">
                  <c:v>5.5727071096597297E-3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93-43F6-938C-086ABF1A62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93-43F6-938C-086ABF1A6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264984"/>
        <c:axId val="390265312"/>
      </c:lineChart>
      <c:dateAx>
        <c:axId val="39026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65312"/>
        <c:crosses val="autoZero"/>
        <c:auto val="1"/>
        <c:lblOffset val="100"/>
        <c:baseTimeUnit val="days"/>
      </c:dateAx>
      <c:valAx>
        <c:axId val="39026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6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3-48E2-9586-193E9CF988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</c:v>
                </c:pt>
                <c:pt idx="1">
                  <c:v>12</c:v>
                </c:pt>
                <c:pt idx="2">
                  <c:v>-2</c:v>
                </c:pt>
                <c:pt idx="3">
                  <c:v>6</c:v>
                </c:pt>
                <c:pt idx="4">
                  <c:v>4</c:v>
                </c:pt>
                <c:pt idx="5">
                  <c:v>4</c:v>
                </c:pt>
                <c:pt idx="6">
                  <c:v>9</c:v>
                </c:pt>
                <c:pt idx="7">
                  <c:v>3</c:v>
                </c:pt>
                <c:pt idx="8">
                  <c:v>0</c:v>
                </c:pt>
                <c:pt idx="9">
                  <c:v>4</c:v>
                </c:pt>
                <c:pt idx="10">
                  <c:v>14</c:v>
                </c:pt>
                <c:pt idx="11">
                  <c:v>18</c:v>
                </c:pt>
                <c:pt idx="12">
                  <c:v>-50</c:v>
                </c:pt>
                <c:pt idx="13">
                  <c:v>18</c:v>
                </c:pt>
                <c:pt idx="14">
                  <c:v>18</c:v>
                </c:pt>
                <c:pt idx="15">
                  <c:v>16</c:v>
                </c:pt>
                <c:pt idx="16">
                  <c:v>18</c:v>
                </c:pt>
                <c:pt idx="17">
                  <c:v>22</c:v>
                </c:pt>
                <c:pt idx="18">
                  <c:v>13</c:v>
                </c:pt>
                <c:pt idx="19">
                  <c:v>16</c:v>
                </c:pt>
                <c:pt idx="20">
                  <c:v>13</c:v>
                </c:pt>
                <c:pt idx="21">
                  <c:v>32</c:v>
                </c:pt>
                <c:pt idx="22">
                  <c:v>12</c:v>
                </c:pt>
                <c:pt idx="23">
                  <c:v>33</c:v>
                </c:pt>
                <c:pt idx="24">
                  <c:v>6</c:v>
                </c:pt>
                <c:pt idx="25">
                  <c:v>9</c:v>
                </c:pt>
                <c:pt idx="26">
                  <c:v>11</c:v>
                </c:pt>
                <c:pt idx="27">
                  <c:v>21</c:v>
                </c:pt>
                <c:pt idx="28">
                  <c:v>11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73-48E2-9586-193E9CF988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73-48E2-9586-193E9CF98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252520"/>
        <c:axId val="390255144"/>
      </c:lineChart>
      <c:dateAx>
        <c:axId val="39025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5144"/>
        <c:crosses val="autoZero"/>
        <c:auto val="1"/>
        <c:lblOffset val="100"/>
        <c:baseTimeUnit val="days"/>
      </c:dateAx>
      <c:valAx>
        <c:axId val="3902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9F26-4304-806B-73181E7647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15</c:v>
                </c:pt>
                <c:pt idx="2">
                  <c:v>9</c:v>
                </c:pt>
                <c:pt idx="3">
                  <c:v>13</c:v>
                </c:pt>
                <c:pt idx="4">
                  <c:v>12</c:v>
                </c:pt>
                <c:pt idx="5">
                  <c:v>11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26-4304-806B-73181E7647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9F26-4304-806B-73181E764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54816"/>
        <c:axId val="390256784"/>
      </c:barChart>
      <c:catAx>
        <c:axId val="39025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6784"/>
        <c:crosses val="autoZero"/>
        <c:auto val="1"/>
        <c:lblAlgn val="ctr"/>
        <c:lblOffset val="100"/>
        <c:noMultiLvlLbl val="0"/>
      </c:catAx>
      <c:valAx>
        <c:axId val="39025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Tutto</c:v>
                </c:pt>
                <c:pt idx="1">
                  <c:v>Chocolates Granada</c:v>
                </c:pt>
                <c:pt idx="2">
                  <c:v>Snickers Centroamérica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89728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69-4B71-A00F-F952CE3DB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0-305E-4620-BC89-555AD8865E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89432</c:v>
                </c:pt>
                <c:pt idx="1">
                  <c:v>89444</c:v>
                </c:pt>
                <c:pt idx="2">
                  <c:v>89442</c:v>
                </c:pt>
                <c:pt idx="3">
                  <c:v>89448</c:v>
                </c:pt>
                <c:pt idx="4">
                  <c:v>89452</c:v>
                </c:pt>
                <c:pt idx="5">
                  <c:v>89456</c:v>
                </c:pt>
                <c:pt idx="6">
                  <c:v>89465</c:v>
                </c:pt>
                <c:pt idx="7">
                  <c:v>89468</c:v>
                </c:pt>
                <c:pt idx="8">
                  <c:v>89468</c:v>
                </c:pt>
                <c:pt idx="9">
                  <c:v>89472</c:v>
                </c:pt>
                <c:pt idx="10">
                  <c:v>89486</c:v>
                </c:pt>
                <c:pt idx="11">
                  <c:v>89504</c:v>
                </c:pt>
                <c:pt idx="12">
                  <c:v>89454</c:v>
                </c:pt>
                <c:pt idx="13">
                  <c:v>89472</c:v>
                </c:pt>
                <c:pt idx="14">
                  <c:v>89490</c:v>
                </c:pt>
                <c:pt idx="15">
                  <c:v>89506</c:v>
                </c:pt>
                <c:pt idx="16">
                  <c:v>89524</c:v>
                </c:pt>
                <c:pt idx="17">
                  <c:v>89546</c:v>
                </c:pt>
                <c:pt idx="18">
                  <c:v>89559</c:v>
                </c:pt>
                <c:pt idx="19">
                  <c:v>89575</c:v>
                </c:pt>
                <c:pt idx="20">
                  <c:v>89588</c:v>
                </c:pt>
                <c:pt idx="21">
                  <c:v>89620</c:v>
                </c:pt>
                <c:pt idx="22">
                  <c:v>89632</c:v>
                </c:pt>
                <c:pt idx="23">
                  <c:v>89665</c:v>
                </c:pt>
                <c:pt idx="24">
                  <c:v>89671</c:v>
                </c:pt>
                <c:pt idx="25">
                  <c:v>89680</c:v>
                </c:pt>
                <c:pt idx="26">
                  <c:v>89691</c:v>
                </c:pt>
                <c:pt idx="27">
                  <c:v>89712</c:v>
                </c:pt>
                <c:pt idx="28">
                  <c:v>89723</c:v>
                </c:pt>
                <c:pt idx="29">
                  <c:v>89728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E-4620-BC89-555AD8865E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extLst>
            <c:ext xmlns:c16="http://schemas.microsoft.com/office/drawing/2014/chart" uri="{C3380CC4-5D6E-409C-BE32-E72D297353CC}">
              <c16:uniqueId val="{00000002-305E-4620-BC89-555AD8865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874792"/>
        <c:axId val="390868232"/>
      </c:areaChart>
      <c:dateAx>
        <c:axId val="3908747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68232"/>
        <c:crosses val="autoZero"/>
        <c:auto val="1"/>
        <c:lblOffset val="100"/>
        <c:baseTimeUnit val="days"/>
      </c:dateAx>
      <c:valAx>
        <c:axId val="39086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874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E6B1E-D887-42C9-AB17-D5C362B63D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6FA1D2-80A3-429E-B103-B4E6370538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73228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D0BB4-C19D-4651-8563-C473C83A4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FE06F-6348-4759-99DD-5463B46B1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0750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4012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3518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546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54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525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03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069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330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31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2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5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236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43833-52D6-47E5-AC3E-19396655E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0142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67F9-3F45-4EA4-B833-F6437E884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517CF-B85A-4E54-BB59-7CEECE4208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569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C4625-FB71-4FF8-ADD5-C38797C3B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594A4-0464-4E34-AA3B-560EFDD1A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577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6FFFF-A8B5-4EE9-BAE5-92DD8100C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E3FCF-9178-4C98-94C6-FEC98A9415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488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8C6A8-6755-4611-86F2-31FD04074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D57BC-7D96-4F94-98F7-D47C08C32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07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71130-1D66-4C61-BDFE-E0CBF3A54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ED070-74B1-4F9A-84D2-1B50F495AB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7839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21F9E-EB4F-462E-9F78-BE0B77A10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26C26-9989-4E04-8600-262E43A33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928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510E-3244-4A52-9852-8AB560B90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9B3D1E-C184-4718-8B76-3A7A758B0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052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CBAF7-F4C0-4C3F-B07A-E87EF6C62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FE38B7-BC04-42ED-88B1-E77E18E20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260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3DF89-9DAB-4715-9655-CB28C795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53AB1E-9D39-4FB1-93E4-FFD0EF3E3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878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0D7C7-2020-4EFB-9E41-8067CF117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2A3E6-C673-4D3C-80E6-57C9B42BC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97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6267A-9D76-4FD6-A428-BFCF7335F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4B9773-2DD0-435D-BEB9-D29848B129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01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8FA0C-5772-43F7-8053-E69AA3021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64AA4-13E3-486E-A51F-4B04A8849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548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Fan Development - Copy</vt:lpstr>
      <vt:lpstr>Facebook Fans Table | CAM</vt:lpstr>
      <vt:lpstr>Facebook Page Likes Total | CAM</vt:lpstr>
      <vt:lpstr>Facebook Fans Change Rate | CAM</vt:lpstr>
      <vt:lpstr>Facebook Fans Change | CAM</vt:lpstr>
      <vt:lpstr>Facebook Fans Change Per Weekday | CAM</vt:lpstr>
      <vt:lpstr>Facebook Fan Distribution | CAM</vt:lpstr>
      <vt:lpstr>Facebook Fan Distribution Development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 - Copy</dc:title>
  <dc:creator>Frederik Peiniger</dc:creator>
  <cp:lastModifiedBy>Frederik Peiniger</cp:lastModifiedBy>
  <cp:revision>1</cp:revision>
  <dcterms:created xsi:type="dcterms:W3CDTF">2021-07-22T21:50:16Z</dcterms:created>
  <dcterms:modified xsi:type="dcterms:W3CDTF">2021-07-22T21:50:27Z</dcterms:modified>
</cp:coreProperties>
</file>