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87-484B-BA47-493C37D421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87-484B-BA47-493C37D421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87-484B-BA47-493C37D42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855088"/>
        <c:axId val="388856728"/>
      </c:lineChart>
      <c:dateAx>
        <c:axId val="38885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56728"/>
        <c:crosses val="autoZero"/>
        <c:auto val="1"/>
        <c:lblOffset val="100"/>
        <c:baseTimeUnit val="days"/>
      </c:dateAx>
      <c:valAx>
        <c:axId val="38885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5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02DE-44F5-91AE-5924E7220B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DE-44F5-91AE-5924E7220B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2-02DE-44F5-91AE-5924E7220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466136"/>
        <c:axId val="433472368"/>
      </c:barChart>
      <c:catAx>
        <c:axId val="43346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472368"/>
        <c:crosses val="autoZero"/>
        <c:auto val="1"/>
        <c:lblAlgn val="ctr"/>
        <c:lblOffset val="100"/>
        <c:noMultiLvlLbl val="0"/>
      </c:catAx>
      <c:valAx>
        <c:axId val="43347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46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7B-4580-BAB7-EF2591A74F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7B-4580-BAB7-EF2591A74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953760"/>
        <c:axId val="395951464"/>
      </c:barChart>
      <c:catAx>
        <c:axId val="39595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51464"/>
        <c:crosses val="autoZero"/>
        <c:auto val="1"/>
        <c:lblAlgn val="ctr"/>
        <c:lblOffset val="100"/>
        <c:noMultiLvlLbl val="0"/>
      </c:catAx>
      <c:valAx>
        <c:axId val="39595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5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DF3AC-D9A3-4E73-B829-7814FC9B58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434ADF-1AAA-4F7F-9751-603CC67BF1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136034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0C69C-1DDA-4D3B-A622-C1D35F0A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A0A579-110F-475F-B5D9-D6D089CD6E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906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FB702-4049-45A8-B931-9D2D9BB60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872FC-FBCC-4D9C-B003-742492D9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242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C8D3B-75CC-4DA5-B556-811AA3FE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36C4A-4F8D-4568-BC73-FC52C2C328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9576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58839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2112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1847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6065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6338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3007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33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- 2021-07-17 18:33:16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😱 Es  el  Día  del  Emoji 😜  Escríbenos  en  los  comentarios  un  mensaje utilizando únicamente emojis
  #DíaDelEmoji  #GranadaGT #chocolate#chocolatelover#chocolatesgranada#granada#chocolates#chocolate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17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- 2021-07-16 02:48:36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Ese momento incómodo cuando ven la galería de tu teléfono 😅🍫
#chocolatelover#amoelchocolate#ilovechocolate#chocolate#chocolatesgranada#granada#chocolate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9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- 2021-07-14 22:05:43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 no te das un Break a mitad de semana estás en peligro 😱! Relájate y disfruta de un KITKAT® #DateUnBreak #DateUnKITKAT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16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chocolatetutto - 2021-07-14 15:00:27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Vos lo sabés, yo lo sé, ¿qué estamos esperando?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50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7C435-9220-470C-84A6-40FF009FF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</p:spTree>
    <p:extLst>
      <p:ext uri="{BB962C8B-B14F-4D97-AF65-F5344CB8AC3E}">
        <p14:creationId xmlns:p14="http://schemas.microsoft.com/office/powerpoint/2010/main" val="3436172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B2B35-36D0-47CD-9554-49C5F0387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C7297A-6825-418B-9285-43708A7B8E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8487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56742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5065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2868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7633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6498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4160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75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- 2021-07-13 02:46:32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escala de 1 a 10 ¿Qué tanto te encantan los chocolates Granada?
#GranadaGT #chocolate#granada#chocolatesgranada#chocolatelover#amielchocolate#chocolates#chocolatelovers#granadaguatemala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716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1496E-694A-4654-8C47-668138399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</p:spTree>
    <p:extLst>
      <p:ext uri="{BB962C8B-B14F-4D97-AF65-F5344CB8AC3E}">
        <p14:creationId xmlns:p14="http://schemas.microsoft.com/office/powerpoint/2010/main" val="425340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94BA-4A51-4084-B209-5516B203D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2740A-FDCC-4B43-90D0-7AC5114EE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131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01276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17579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6062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9311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9387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571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58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- 2021-07-11 15:00:33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de un Break cremoso de dos pasos con KITKAT® ¡Te lo mereces! 😁 #DateUnBreak #DateUnKITKAT
Ingredientes
1 (295g) lata grande de CREMA DE LECHE NESTLE®
12 (180g) cucharadas de LECHE CONDENSADA LA LECHERA®
1 (13g) cucharada de esencia de vainilla
2 (82g) paquetes de KIT-KAT® partidos en trozos medianos
Instrucciones
PASO 1
En un tazón o refractaria, adicionar la CREMA DE LECHE NESTLE®, la LECHE CONDENSADA LA LECHERA® y la esencia de vainilla, con la ayuda de una cuchara o tenedor mezclar hasta integrar bien. Agregar los trozos de KIT-KAT® y mezclar con cuidado.
PASO 2
Llevar el molde al congelador por 3 horas aproximadamente, pasado el tiempo retirar el helado y servir haciendo bolitas con una cuchara.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384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7DE70-532E-42F3-8F70-77C0A3264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</p:spTree>
    <p:extLst>
      <p:ext uri="{BB962C8B-B14F-4D97-AF65-F5344CB8AC3E}">
        <p14:creationId xmlns:p14="http://schemas.microsoft.com/office/powerpoint/2010/main" val="213308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F7332-435C-4882-856D-E06A5C9E0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85411-8728-4EBB-98BB-2DDAA75877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942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42577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0002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0994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708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0142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1495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75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chocolatesgranadagt - 2021-07-07 23:53:17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amigos todo es mejor.
Comparte un chocolate con la persona que más quieras!
#chocolategranada#chocolatesgrnad#granada#chocolates#chicolatelover#sharechocolates#amorporelchicolate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8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- 2021-07-07 22:15:48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el día mundial del Cacao y esto es en lo que pensamos cuando nos hablan de este ingrediente 😍 ¡Celébralo con un Break!
#DíaDelCacao #DateUnBreak #DateUnKitKat  #KITKATCENTROAMÉRICA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657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93E8E-63B3-472A-B209-6A07D0785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</p:spTree>
    <p:extLst>
      <p:ext uri="{BB962C8B-B14F-4D97-AF65-F5344CB8AC3E}">
        <p14:creationId xmlns:p14="http://schemas.microsoft.com/office/powerpoint/2010/main" val="2268655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91834-37DB-4450-B35C-9873DC289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E00A2F-B27C-466D-B81F-B825BBAD03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755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70034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23265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1472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12811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6833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6751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29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chocolatetutto - 2021-07-07 13:00:58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no es solo el Día del Chocolate, ¡también es mi cumple y quiero pasarlo con vos! 😏 🎉  Deseame feliz cumple en los comentarios y seguime, y quedarás participando por una bolsa surtida y una tarjeta de regalo de 0 🎁  Vos decidís, ¿lo pasamos juntos? ⁣
⁣
¡Son 3 ganadores!⁣
⁣
Reglamento en la biografía.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88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kitkatcentroamerica - 2021-07-04 15:00:23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Representación gráfica de un buen break con KITKAT® para el domingo ¿Qué opinas? 😲😍 #DateUnBreak #DateUnKITKAT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18:12:30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307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2B48A-7ECB-4271-A91F-0CB51E403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</p:spTree>
    <p:extLst>
      <p:ext uri="{BB962C8B-B14F-4D97-AF65-F5344CB8AC3E}">
        <p14:creationId xmlns:p14="http://schemas.microsoft.com/office/powerpoint/2010/main" val="2712306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FB652-9ABC-45E6-8D8C-7F5F63596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95D621-5FF1-43E1-ADBE-6CDCF42EC0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157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69308-EFB1-420E-A695-A685D45FF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DB47A-2695-4062-8CD8-E59DC95E6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104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0B7E4-DCD1-4656-A37B-DA02DFF4A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4517D3-6241-4564-AE99-124D651CDF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9183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7A5DB-08E1-4523-B8CD-EEA28E69F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F4F4C-EAF4-44F3-AC7D-938B92DBC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594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663D-35FA-4037-B1B5-397CEAE92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5B04A-AE78-4A1D-8144-C9BE98F9F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036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511383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296265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465006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98642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80443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46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#DateUnBreak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91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#DateUnKITKAT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21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#GranadaGT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47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87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#DíaDelCacao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93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#DateUnKitKat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9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#KITKATCENTROAMÉRICA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89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#chocolategranada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41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#chocolatelover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13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#DíaDelEmoji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306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B84BE-DB1F-4098-8AE0-1B13EF7DA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</p:spTree>
    <p:extLst>
      <p:ext uri="{BB962C8B-B14F-4D97-AF65-F5344CB8AC3E}">
        <p14:creationId xmlns:p14="http://schemas.microsoft.com/office/powerpoint/2010/main" val="1592650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392</Words>
  <Application>Microsoft Office PowerPoint</Application>
  <PresentationFormat>On-screen Show (4:3)</PresentationFormat>
  <Paragraphs>168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Content Optimization Benchmark - Copy</vt:lpstr>
      <vt:lpstr>Instagram Posts | CAM</vt:lpstr>
      <vt:lpstr>Instagram Posts Table | CAM - 1 of 5</vt:lpstr>
      <vt:lpstr>Instagram Posts Table | CAM - 2 of 5</vt:lpstr>
      <vt:lpstr>Instagram Posts Table | CAM - 3 of 5</vt:lpstr>
      <vt:lpstr>Instagram Posts Table | CAM - 4 of 5</vt:lpstr>
      <vt:lpstr>Instagram Posts Table | CAM - 5 of 5</vt:lpstr>
      <vt:lpstr>Instagram Interaction Rate By Post Type | CAM</vt:lpstr>
      <vt:lpstr>Instagram Post Type Distribution Per Profile | CAM</vt:lpstr>
      <vt:lpstr>Instagram Hashtag Detection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 - Copy</dc:title>
  <dc:creator>Frederik Peiniger</dc:creator>
  <cp:lastModifiedBy>Frederik Peiniger</cp:lastModifiedBy>
  <cp:revision>1</cp:revision>
  <dcterms:created xsi:type="dcterms:W3CDTF">2021-07-22T20:19:12Z</dcterms:created>
  <dcterms:modified xsi:type="dcterms:W3CDTF">2021-07-22T20:19:36Z</dcterms:modified>
</cp:coreProperties>
</file>