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Jetstar Pacific Airlines</c:v>
                </c:pt>
                <c:pt idx="1">
                  <c:v>Vietjet</c:v>
                </c:pt>
                <c:pt idx="2">
                  <c:v>Vietnam Airlines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1209347</c:v>
                </c:pt>
                <c:pt idx="1">
                  <c:v>955219</c:v>
                </c:pt>
                <c:pt idx="2">
                  <c:v>734283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17-428A-86E0-5D80AFFB76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Jetstar Pacific Airlines</c:v>
                </c:pt>
                <c:pt idx="1">
                  <c:v>Vietjet</c:v>
                </c:pt>
                <c:pt idx="2">
                  <c:v>Vietnam Airlines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144804</c:v>
                </c:pt>
                <c:pt idx="1">
                  <c:v>32722</c:v>
                </c:pt>
                <c:pt idx="2">
                  <c:v>42093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17-428A-86E0-5D80AFFB760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Jetstar Pacific Airlines</c:v>
                </c:pt>
                <c:pt idx="1">
                  <c:v>Vietjet</c:v>
                </c:pt>
                <c:pt idx="2">
                  <c:v>Vietnam Airlines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1935</c:v>
                </c:pt>
                <c:pt idx="1">
                  <c:v>2329</c:v>
                </c:pt>
                <c:pt idx="2">
                  <c:v>2616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217-428A-86E0-5D80AFFB760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Jetstar Pacific Airlines</c:v>
                </c:pt>
                <c:pt idx="1">
                  <c:v>Vietjet</c:v>
                </c:pt>
                <c:pt idx="2">
                  <c:v>Vietnam Airlines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1961</c:v>
                </c:pt>
                <c:pt idx="1">
                  <c:v>2860</c:v>
                </c:pt>
                <c:pt idx="2">
                  <c:v>3321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217-428A-86E0-5D80AFFB760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Jetstar Pacific Airlines</c:v>
                </c:pt>
                <c:pt idx="1">
                  <c:v>Vietjet</c:v>
                </c:pt>
                <c:pt idx="2">
                  <c:v>Vietnam Airlines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302</c:v>
                </c:pt>
                <c:pt idx="1">
                  <c:v>437</c:v>
                </c:pt>
                <c:pt idx="2">
                  <c:v>953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217-428A-86E0-5D80AFFB760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Jetstar Pacific Airlines</c:v>
                </c:pt>
                <c:pt idx="1">
                  <c:v>Vietjet</c:v>
                </c:pt>
                <c:pt idx="2">
                  <c:v>Vietnam Airlines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586</c:v>
                </c:pt>
                <c:pt idx="1">
                  <c:v>675</c:v>
                </c:pt>
                <c:pt idx="2">
                  <c:v>188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217-428A-86E0-5D80AFFB760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Jetstar Pacific Airlines</c:v>
                </c:pt>
                <c:pt idx="1">
                  <c:v>Vietjet</c:v>
                </c:pt>
                <c:pt idx="2">
                  <c:v>Vietnam Airlines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97405</c:v>
                </c:pt>
                <c:pt idx="1">
                  <c:v>249149</c:v>
                </c:pt>
                <c:pt idx="2">
                  <c:v>76143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217-428A-86E0-5D80AFFB760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Jetstar Pacific Airlines</c:v>
                </c:pt>
                <c:pt idx="1">
                  <c:v>Vietjet</c:v>
                </c:pt>
                <c:pt idx="2">
                  <c:v>Vietnam Airlines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35540</c:v>
                </c:pt>
                <c:pt idx="1">
                  <c:v>44443</c:v>
                </c:pt>
                <c:pt idx="2">
                  <c:v>52806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217-428A-86E0-5D80AFFB76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4445600"/>
        <c:axId val="274443632"/>
      </c:barChart>
      <c:catAx>
        <c:axId val="274445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443632"/>
        <c:crosses val="autoZero"/>
        <c:auto val="1"/>
        <c:lblAlgn val="ctr"/>
        <c:lblOffset val="100"/>
        <c:noMultiLvlLbl val="0"/>
      </c:catAx>
      <c:valAx>
        <c:axId val="274443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445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61108-4CB6-4A2B-B920-4884407FA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D9CDA4-D186-4F9E-B6F9-48E0726F4D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57762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3DB1CA-B518-42A7-B5BA-5E9647D7C3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81B480-70BE-4BF4-82F2-B7CE9B558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894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</dc:title>
  <dc:creator>Administrator</dc:creator>
  <cp:lastModifiedBy>Administrator</cp:lastModifiedBy>
  <cp:revision>1</cp:revision>
  <dcterms:created xsi:type="dcterms:W3CDTF">2018-03-15T06:28:11Z</dcterms:created>
  <dcterms:modified xsi:type="dcterms:W3CDTF">2018-03-15T06:28:15Z</dcterms:modified>
</cp:coreProperties>
</file>