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Victoria's Secret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A2-4B52-B9A3-55EA62C5BB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A2-4B52-B9A3-55EA62C5BB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Urban Outfitters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5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A2-4B52-B9A3-55EA62C5BB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J.Crew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A2-4B52-B9A3-55EA62C5BB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Ann Taylor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A2-4B52-B9A3-55EA62C5BB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Anthropologie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A2-4B52-B9A3-55EA62C5BB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Banana Republic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EA2-4B52-B9A3-55EA62C5BB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Free People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43130</c:v>
                </c:pt>
                <c:pt idx="1">
                  <c:v>43131</c:v>
                </c:pt>
                <c:pt idx="2">
                  <c:v>43132</c:v>
                </c:pt>
                <c:pt idx="3">
                  <c:v>43133</c:v>
                </c:pt>
                <c:pt idx="4">
                  <c:v>43134</c:v>
                </c:pt>
                <c:pt idx="5">
                  <c:v>43135</c:v>
                </c:pt>
                <c:pt idx="6">
                  <c:v>43136</c:v>
                </c:pt>
                <c:pt idx="7">
                  <c:v>43137</c:v>
                </c:pt>
                <c:pt idx="8">
                  <c:v>43138</c:v>
                </c:pt>
                <c:pt idx="9">
                  <c:v>43139</c:v>
                </c:pt>
                <c:pt idx="10">
                  <c:v>43140</c:v>
                </c:pt>
                <c:pt idx="11">
                  <c:v>43141</c:v>
                </c:pt>
                <c:pt idx="12">
                  <c:v>43142</c:v>
                </c:pt>
                <c:pt idx="13">
                  <c:v>43143</c:v>
                </c:pt>
                <c:pt idx="14">
                  <c:v>43144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7</c:v>
                </c:pt>
                <c:pt idx="8">
                  <c:v>4</c:v>
                </c:pt>
                <c:pt idx="9">
                  <c:v>6</c:v>
                </c:pt>
                <c:pt idx="10">
                  <c:v>4</c:v>
                </c:pt>
                <c:pt idx="11">
                  <c:v>3</c:v>
                </c:pt>
                <c:pt idx="12">
                  <c:v>1</c:v>
                </c:pt>
                <c:pt idx="13">
                  <c:v>4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EA2-4B52-B9A3-55EA62C5BB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161664"/>
        <c:axId val="331162320"/>
      </c:lineChart>
      <c:dateAx>
        <c:axId val="33116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62320"/>
        <c:crosses val="autoZero"/>
        <c:auto val="1"/>
        <c:lblOffset val="100"/>
        <c:baseTimeUnit val="days"/>
      </c:dateAx>
      <c:valAx>
        <c:axId val="33116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6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Victoria's Secret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1.2565062963906999E-2</c:v>
                </c:pt>
                <c:pt idx="1">
                  <c:v>3.1024587725653999E-3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F6-4CBF-BF81-1EEE3231A2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F6-4CBF-BF81-1EEE3231A2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Urban Outfitters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1.7500980476503E-2</c:v>
                </c:pt>
                <c:pt idx="1">
                  <c:v>0</c:v>
                </c:pt>
                <c:pt idx="2">
                  <c:v>9.5421668352448996E-4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F6-4CBF-BF81-1EEE3231A2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J.Crew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2.1702893521678999E-2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F6-4CBF-BF81-1EEE3231A2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Ann Taylor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2.2606966212686E-2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F6-4CBF-BF81-1EEE3231A2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Anthropologie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6.5600299748548002E-2</c:v>
                </c:pt>
                <c:pt idx="1">
                  <c:v>1.8755866969013001E-2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F6-4CBF-BF81-1EEE3231A2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Banana Republic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1.6965215734018001E-2</c:v>
                </c:pt>
                <c:pt idx="1">
                  <c:v>4.3311233347365996E-3</c:v>
                </c:pt>
                <c:pt idx="2">
                  <c:v>0</c:v>
                </c:pt>
                <c:pt idx="3">
                  <c:v>3.1823742293881001E-3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F6-4CBF-BF81-1EEE3231A2D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Free People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Event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2.38378823037E-2</c:v>
                </c:pt>
                <c:pt idx="1">
                  <c:v>2.0857054726315999E-3</c:v>
                </c:pt>
                <c:pt idx="2">
                  <c:v>2.5029531160198999E-3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AF6-4CBF-BF81-1EEE3231A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305976"/>
        <c:axId val="287304336"/>
      </c:barChart>
      <c:catAx>
        <c:axId val="28730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04336"/>
        <c:crosses val="autoZero"/>
        <c:auto val="1"/>
        <c:lblAlgn val="ctr"/>
        <c:lblOffset val="100"/>
        <c:noMultiLvlLbl val="0"/>
      </c:catAx>
      <c:valAx>
        <c:axId val="28730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0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Victoria's Secret</c:v>
                </c:pt>
                <c:pt idx="1">
                  <c:v>Gap</c:v>
                </c:pt>
                <c:pt idx="2">
                  <c:v>Urban Outfitters</c:v>
                </c:pt>
                <c:pt idx="3">
                  <c:v>J.Crew</c:v>
                </c:pt>
                <c:pt idx="4">
                  <c:v>Ann Taylor</c:v>
                </c:pt>
                <c:pt idx="5">
                  <c:v>Anthropologie</c:v>
                </c:pt>
                <c:pt idx="6">
                  <c:v>Banana Republic</c:v>
                </c:pt>
                <c:pt idx="7">
                  <c:v>Free People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23</c:v>
                </c:pt>
                <c:pt idx="1">
                  <c:v>0</c:v>
                </c:pt>
                <c:pt idx="2">
                  <c:v>65</c:v>
                </c:pt>
                <c:pt idx="3">
                  <c:v>2</c:v>
                </c:pt>
                <c:pt idx="4">
                  <c:v>16</c:v>
                </c:pt>
                <c:pt idx="5">
                  <c:v>34</c:v>
                </c:pt>
                <c:pt idx="6">
                  <c:v>13</c:v>
                </c:pt>
                <c:pt idx="7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8-4750-9994-224D9A60F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305320"/>
        <c:axId val="283173688"/>
      </c:barChart>
      <c:catAx>
        <c:axId val="28730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3688"/>
        <c:crosses val="autoZero"/>
        <c:auto val="1"/>
        <c:lblAlgn val="ctr"/>
        <c:lblOffset val="100"/>
        <c:noMultiLvlLbl val="0"/>
      </c:catAx>
      <c:valAx>
        <c:axId val="28317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0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10CA2-9761-4B93-897F-F4FA57F013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34F5DF-CE27-4DA9-A687-098A1F4787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4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ACA06-5F34-4E89-BE63-75E98440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582B52-8982-4A41-A04E-8004C4214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7281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193C5-99CD-44D1-9212-24822A710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926A-3FA0-4F13-9E02-7576A474C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86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9A93-DE54-45CC-8EE6-29705256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B6D430-5484-4560-986D-9A2A195DE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445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D1A60-0077-4F57-8AD1-6B53C0309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B9CC6-3D02-4958-A591-4D2F9ABE3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945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2BA81-85C9-4282-A73C-7CCDE7A04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4FBBB-A211-422B-A965-5EB8DFABB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881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596945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43914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1105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7179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830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683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609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031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711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435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619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88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3452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5101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220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022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618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0804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2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Urban Outfitters - 2018-02-13 22:12:02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Desks aren't meant to be boring. http://bddy.me/2su1euR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97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 People - 2018-02-13 22:03:02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Books flight ✔️✈️
Shop &gt;&gt; http://bddy.me/2BpgpIN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4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Victoria's Secret - 2018-02-13 22:00:07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Pebbled V-Quilt Glam Crossbody, AKA your new date night MVP: http://i.victoria.com/vY8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69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Victoria's Secret - 2018-02-13 21:00:10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Don’t panic—we’ve got you (and this lace teddy). http://i.victoria.com/q8p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40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E283B-450C-45D5-9442-038317780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15828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61A1F-D23A-4FF0-8545-17BCF2DE2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8647C-9529-4C8D-8551-05D8B01EB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095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169132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5057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141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0360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117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06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866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157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626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21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331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359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926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22976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035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027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52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091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7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Anthropologie - 2018-02-13 20:59:22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Now in bloom: embroidered tops with all the signs of spring.  http://bit.ly/2EDvm8M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56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Banana Republic - 2018-02-13 20:01:15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Truth or Love: we get up close and personal with pro baller Kevin Love http://brstyl.es/2ElASgi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9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 People - 2018-02-13 19:17:02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Show your ❤️ with one of our free Valentine's Day cards 💋💕  
Download here &gt;&gt; http://bddy.me/2Bs8El7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75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8E2AC-AFB5-4314-835F-EF490D22F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994790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96CBD-8CF0-4BE3-938A-3673699EF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653FA-A36A-49E0-9334-AB8A9BFB0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680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08155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6328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7666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7415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743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598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147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24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436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967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96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873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168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9650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5243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0601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676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1593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1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Banana Republic - 2018-02-13 18:51:46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Meet Kevin Love at Banana Republic.
Join Kevin at our store at The Grove: http://brstyl.es/2HbaMyp
Thursday, February 15, 2018 
5 p.m.–6 p.m.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852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Urban Outfitters - 2018-02-13 18:19:01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#UOMens for Champion in stock now! 🙌  http://bddy.me/2BVysY5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581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D35B5-3955-46E7-9DD4-26A7ED887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1949415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F726E-2B68-4B91-A8B2-28E7CB51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5B5D4-5C6A-4CAF-9D37-8DADF463C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785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32193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1614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89790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0588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948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49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503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41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24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679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386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56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158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1774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317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207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957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936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11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 Taylor - 2018-02-13 17:01:01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 your own Valentine (and give yourself something realllly good, like the Flounce Sleeve Sweater). 📸: @styledsnapshots
Shop: https://cur.lt/2He9Uc7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1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Victoria's Secret - 2018-02-13 17:00:09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Me-Day gifting pro tip: gift cards are always a perfect fit. Find them by the register or email one now! http://i.victoria.com/PPR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3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 People - 2018-02-13 17:00:04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Because your LBD deserves a night off 💕
Shop &gt;&gt; http://bddy.me/2BuUjnY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09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2C6BB-57BC-4573-B4B6-A7A6B7B9A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205611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216D7-E4F5-404B-87B9-73DD7DCF6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3FBF7-9A31-4D53-B01D-D23FCC07A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022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57030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9022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53030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9753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484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563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554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07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29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511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492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103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029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6863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762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265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5169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5482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89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Urban Outfitters - 2018-02-13 16:15:00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Does your home office need sprucing up? We teamed up with Create &amp; Cultivate to give away a $1500 #UOHome gift card so your workspace can look its best! http://www.createcultivate.com/blog/urban-outfitters-home-giveaway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7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Victoria's Secret - 2018-02-13 15:00:38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reaction you’re looking for—find the perfect Me-Day gift TODAY in store! http://i.victoria.com/czK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20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 People - 2018-02-13 14:30:26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crystal facial oil your routine has been missing... ✨ http://bddy.me/2BVbvEh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34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73016-E222-4B7C-96F5-4B19A28BD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912405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61484-7C4F-4515-81EC-0C09DA303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15ED9A-BF35-4576-822F-686A572B6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058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80476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505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6766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3718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16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48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178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926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466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865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011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779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185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8129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609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90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6984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4100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62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Urban Outfitters - 2018-02-13 14:00:07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Channel your inner Wednesday Adams with these velvet oxfords. http://bddy.me/2BsVbtF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01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Victoria's Secret - 2018-02-13 13:00:08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one’s for you: 40% off lingerie! Online only. Excl. apply. Ends 2.19. Shop now: http://i.victoria.com/wRZ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79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Victoria's Secret - 2018-02-12 23:35:30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 ways to show her some love: lace, mesh, florals. http://i.victoria.com/IJo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5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 People - 2018-02-12 23:30:11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🌼🌼🌼
Shop the slip dress &gt;&gt; http://bddy.me/2BrGoiv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043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124FF-469F-4C6B-AF87-E5F0361F0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1457267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6BBEC-DDAB-4672-9348-0234BB184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737909-EC1C-4664-93D9-C1498AAB1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743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2115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2585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3259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0521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41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580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16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776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489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393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849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865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0458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5333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5412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589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797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4338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69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Urban Outfitters - 2018-02-12 23:00:17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Your favorite #UOMens items are back in stock now! http://bddy.me/2BWWySl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42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Anthropologie - 2018-02-12 23:00:00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Easy, meet breezy. Shop wide-legs: http://bit.ly/2E77Epk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7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Victoria's Secret - 2018-02-12 22:00:12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Me-Day PSA: candy’s still cool…if it comes with a Dream Angels bustier. http://i.victoria.com/kAT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60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89023-C633-4A7B-9529-5BE000971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2937880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F041-3728-4298-8A5A-0C088F5B5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8F4776-0E8F-4D5C-9129-49CC6C0D59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565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572093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3535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9587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4961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92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931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898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42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688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851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151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60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391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6663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9374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980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0136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9407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77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 People - 2018-02-12 21:25:02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Old fave, new color 💛
Shop &gt;&gt; http://bddy.me/2BVpKJi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2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 Taylor - 2018-02-12 20:55:30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Urban Outfitters - 2018-02-12 20:30:04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You'll literally never want to get off the couch again. 🛋http://bddy.me/2BpYcdZ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657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F6695-68ED-478E-AD3F-8F6837EAC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</p:spTree>
    <p:extLst>
      <p:ext uri="{BB962C8B-B14F-4D97-AF65-F5344CB8AC3E}">
        <p14:creationId xmlns:p14="http://schemas.microsoft.com/office/powerpoint/2010/main" val="4189497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432A4-5DED-40B0-9EFD-15BBB764A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5B07CE-98CB-4E46-A2A2-25B89842A4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767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ED031-C2D6-4ED7-95D0-2E4AA5BFC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01/30/2018 - 02/13/2018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8CF93-FF9F-4576-9384-84A984B3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384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921</Words>
  <Application>Microsoft Office PowerPoint</Application>
  <PresentationFormat>On-screen Show (4:3)</PresentationFormat>
  <Paragraphs>620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Content Optimization Benchmark</vt:lpstr>
      <vt:lpstr>Facebook Own Posts</vt:lpstr>
      <vt:lpstr>Facebook Interaction Rate By Post Type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2018-03-01T16:42:12Z</dcterms:created>
  <dcterms:modified xsi:type="dcterms:W3CDTF">2018-03-01T16:43:01Z</dcterms:modified>
</cp:coreProperties>
</file>