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Walmart Costa Rica</c:v>
                </c:pt>
                <c:pt idx="1">
                  <c:v>PriceSmart Costa Rica</c:v>
                </c:pt>
                <c:pt idx="2">
                  <c:v>Peri</c:v>
                </c:pt>
                <c:pt idx="3">
                  <c:v>Auto Mercado</c:v>
                </c:pt>
                <c:pt idx="4">
                  <c:v>Masxmenos Costa Rica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18844</c:v>
                </c:pt>
                <c:pt idx="1">
                  <c:v>1787</c:v>
                </c:pt>
                <c:pt idx="2">
                  <c:v>26973</c:v>
                </c:pt>
                <c:pt idx="3">
                  <c:v>41421</c:v>
                </c:pt>
                <c:pt idx="4">
                  <c:v>10529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4E-44EC-BE6B-C1458110F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667872"/>
        <c:axId val="392669512"/>
      </c:barChart>
      <c:catAx>
        <c:axId val="39266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69512"/>
        <c:crosses val="autoZero"/>
        <c:auto val="1"/>
        <c:lblAlgn val="ctr"/>
        <c:lblOffset val="100"/>
        <c:noMultiLvlLbl val="0"/>
      </c:catAx>
      <c:valAx>
        <c:axId val="39266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6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Mercado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120971</c:v>
                </c:pt>
                <c:pt idx="1">
                  <c:v>129265</c:v>
                </c:pt>
                <c:pt idx="2">
                  <c:v>168953</c:v>
                </c:pt>
                <c:pt idx="3">
                  <c:v>108842</c:v>
                </c:pt>
                <c:pt idx="4">
                  <c:v>105868</c:v>
                </c:pt>
                <c:pt idx="5">
                  <c:v>103397</c:v>
                </c:pt>
                <c:pt idx="6">
                  <c:v>79255</c:v>
                </c:pt>
                <c:pt idx="7">
                  <c:v>74621</c:v>
                </c:pt>
                <c:pt idx="8">
                  <c:v>97337</c:v>
                </c:pt>
                <c:pt idx="9">
                  <c:v>75773</c:v>
                </c:pt>
                <c:pt idx="10">
                  <c:v>76208</c:v>
                </c:pt>
                <c:pt idx="11">
                  <c:v>83880</c:v>
                </c:pt>
                <c:pt idx="12">
                  <c:v>80767</c:v>
                </c:pt>
                <c:pt idx="13">
                  <c:v>69934</c:v>
                </c:pt>
                <c:pt idx="14">
                  <c:v>66991</c:v>
                </c:pt>
                <c:pt idx="15">
                  <c:v>82044</c:v>
                </c:pt>
                <c:pt idx="16">
                  <c:v>106024</c:v>
                </c:pt>
                <c:pt idx="17">
                  <c:v>115286</c:v>
                </c:pt>
                <c:pt idx="18">
                  <c:v>141256</c:v>
                </c:pt>
                <c:pt idx="19">
                  <c:v>112556</c:v>
                </c:pt>
                <c:pt idx="20">
                  <c:v>78259</c:v>
                </c:pt>
                <c:pt idx="21">
                  <c:v>86183</c:v>
                </c:pt>
                <c:pt idx="22">
                  <c:v>108254</c:v>
                </c:pt>
                <c:pt idx="23">
                  <c:v>112318</c:v>
                </c:pt>
                <c:pt idx="24">
                  <c:v>110768</c:v>
                </c:pt>
                <c:pt idx="25">
                  <c:v>117005</c:v>
                </c:pt>
                <c:pt idx="26">
                  <c:v>107144</c:v>
                </c:pt>
                <c:pt idx="27">
                  <c:v>78783</c:v>
                </c:pt>
                <c:pt idx="28">
                  <c:v>77068</c:v>
                </c:pt>
                <c:pt idx="29">
                  <c:v>126866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44-4EF3-86CB-97345A767A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275072"/>
        <c:axId val="330274088"/>
      </c:barChart>
      <c:dateAx>
        <c:axId val="330275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274088"/>
        <c:crosses val="autoZero"/>
        <c:auto val="1"/>
        <c:lblOffset val="100"/>
        <c:baseTimeUnit val="days"/>
      </c:dateAx>
      <c:valAx>
        <c:axId val="330274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27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74B8D-6E36-47B8-9C55-E87B026844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Mensual Ejecutivo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97F08A-46A0-4966-9910-EFBF11DD2C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Auto Mercado</a:t>
            </a:r>
          </a:p>
        </p:txBody>
      </p:sp>
    </p:spTree>
    <p:extLst>
      <p:ext uri="{BB962C8B-B14F-4D97-AF65-F5344CB8AC3E}">
        <p14:creationId xmlns:p14="http://schemas.microsoft.com/office/powerpoint/2010/main" val="1282123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743FD-64FA-4BE0-A34D-044F37DD6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Número de Fans y % de Crecimiento en 30 días. | All Pages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D89387-D293-469A-ABB2-8CFC162038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1393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352027075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74772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01333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7211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793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091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9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PriceSmart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87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Masxmenos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696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 Mercado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850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8377D-C7C5-4AA5-9DE0-96681E47EB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387544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05170-97B6-457F-B95B-E9C97B7B5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Total de Interacciones: Reacciones + Shares + Comentarios | All Pages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62AFF8-679E-4F59-AF11-8471E66033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7955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9C430-819C-4588-88B7-B6CEDF0B90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70CC4-9111-40D7-8E63-1DC6926A6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100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65B99-2F29-4EFA-8EC4-C2AE34611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Alcance Total: Número de personas únicas que recibieron nuestros mensajes. | All Pages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FA22EE-A355-45C6-828E-D8FE6BECE6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5776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4E033-0C1E-44B0-9742-8C17B27B4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7996D-C0C6-481E-AD06-1B02DBCCC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952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834E1-3B0C-4758-9A8B-A4CF41A9D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Top 20 publicaciones con más interacción (Incluye Automercado + Competencia). | All Pages - 1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ECAA49-B197-425E-A6D7-74D4E5C347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4078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324081159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566388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50969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65851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30178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2392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42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- 2021-06-03 11:31:01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probaste el nuevo helado sabor Moka de Dos Pinos? Una combinación irresistible entre la cremosidad del helado y las hojuelas de chocolate expresso. 
Encontralo en Auto, Auto en Línea y el nuevo app: https://bit.ly/3wCvRuf
Disponibilidad varía según tienda.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p720x720/194204419_4066063886793145_1974184693941471841_n.jpg?_nc_cat=102&amp;ccb=1-3&amp;_nc_sid=8024bb&amp;_nc_ohc=uRYrW4_TvEkAX9Pl0iI&amp;_nc_ht=scontent-iad3-2.xx&amp;tp=6&amp;oh=c5bc673a180c809f3a41d2297deeaf35&amp;oe=60DEB5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93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Peri - 2021-06-26 14:35:11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¡Queremos endulzarle el fin de semana! Cuéntenos con quién compartiría este delicioso premio y así quedará participando por una de las 3 canasta de producto. 
¡Mucha suerte! 😋😉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p720x720/207000418_4289108337819290_8037745633119533373_n.png?_nc_cat=109&amp;ccb=1-5&amp;_nc_sid=8024bb&amp;_nc_ohc=b-47Pw_jwu4AX_Lumhy&amp;_nc_ht=scontent-iad3-2.xx&amp;edm=AKIiGfEEAAAA&amp;oh=636b991c5ee1e19411bc29688a629bfb&amp;oe=61699136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420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AD5401-55E6-4C57-B61C-95F3FB06B2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548902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26EF7-19EB-43C0-8903-D72C0C4F4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Top 20 publicaciones con más interacción (Incluye Automercado + Competencia). | All Pages - 2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868397-7701-4423-9B0D-09AD157BC9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7903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120831831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702280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82008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702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48974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4757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42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Peri - 2021-06-02 18:20:30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Vamos a ver si puede cumplir este reto. ¡Inténtelo!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p720x720/195132859_4222412154488909_9188314417331449341_n.png?_nc_cat=101&amp;ccb=1-5&amp;_nc_sid=8024bb&amp;_nc_ohc=FR4CxzqNBoQAX8OEnc_&amp;_nc_oc=AQk8DGe9J4aXsrvHbQPU9vz0ceYzCnjNeCYrkA3tMnE-I8Rm8w5HbXC7cRD6f3ZdugE&amp;_nc_ht=scontent-iad3-2.xx&amp;edm=AKIiGfEEAAAA&amp;oh=48ed9bc8f895a56d170422478cc19f3c&amp;oe=616A0D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21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- 2021-06-12 12:00:52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Festejá el Día del Padre compartiendo con él algo exquisito. Vení por una torta de Flor de Caña Spresso o quedate en casa y ordenalo a través del nuevo app o por Auto en Línea: https://bit.ly/3wjgsPl
Precio: ¢9,500 /ud
Disponibilidad varía según supermercado.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p720x720/200888476_4089565517776315_8985932962363449613_n.jpg?_nc_cat=111&amp;ccb=1-3&amp;_nc_sid=8024bb&amp;_nc_ohc=GVb7rVeyICUAX-hfEq1&amp;_nc_ht=scontent-iad3-2.xx&amp;tp=6&amp;oh=a32d0c110f14e9aa5bc014fcd6fb7b98&amp;oe=60DFB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92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35887-D2CF-4B08-8418-DACF344305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408924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EDE3F-A35A-445A-B535-7681CBB86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Top 20 publicaciones con más interacción (Incluye Automercado + Competencia). | All Pages - 3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333B1B-79FC-4A65-B54D-12A6B40F2C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2261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257067651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049154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26003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91051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8234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3266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88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Peri - 2021-06-25 18:00:56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 se formó la gozadera...   🎵🎵🎵
Los esperamos bit.ly/31JblL7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p720x720/205488945_4284467504950040_7157625395209992398_n.png?_nc_cat=104&amp;ccb=1-5&amp;_nc_sid=8024bb&amp;_nc_ohc=xy_7OCciKBwAX-8l7jS&amp;_nc_ht=scontent-iad3-2.xx&amp;edm=AKIiGfEEAAAA&amp;oh=d5c762af33c4b23e9b0a8c5a9c09ec19&amp;oe=616927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659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- 2021-06-17 15:14:27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más de 60 años todo cambia y por eso, Auto Mercado Los Yoses, el lugar donde nuestra historia comenzó, se renueva y te espera con importantes remodelaciones, para seguir brindándote la mejor experiencia de compra.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1.6435-9/s720x720/201768350_4105229769543223_5016968471034402197_n.jpg?_nc_cat=102&amp;ccb=1-3&amp;_nc_sid=e007fa&amp;_nc_ohc=ywW0EEecJ4IAX8S8MVB&amp;_nc_ht=scontent-atl3-1.xx&amp;tp=7&amp;oh=966c356aca0cd8b659e30a4bf0807e5a&amp;oe=60E4617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78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EC472-B0F7-43FE-B9E9-C9A17525D2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491467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C4DDA-5668-4D74-B75E-EBFF8C1DA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Top 20 publicaciones con más interacción (Incluye Automercado + Competencia). | All Pages - 4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4798FB-5E88-4284-B927-ECE115B3A0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9614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224738173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06836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62175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70190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65144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4402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463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- 2021-06-03 18:00:02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que productos te recomendamos en esta edición de Fusión Saludable dedicada al consumo de vegetales y fibra. Además te damos ideas de cómo hacerlos en casa y con mucho sabor. 
Encontrá la revista en tu Auto favorito o la versión digital: https://bit.ly/3pbH0jt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https://scontent-iad3-2.xx.fbcdn.net/v/t1.6435-9/p720x720/194367741_4066092503456950_910479993662080420_n.jpg?_nc_cat=101&amp;ccb=1-3&amp;_nc_sid=8024bb&amp;_nc_ohc=7yV6P44g7MgAX_3_xVj&amp;_nc_ht=scontent-iad3-2.xx&amp;tp=6&amp;oh=7f70fabd54cd32cec6f7f10f7ee38709&amp;oe=60DE8103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639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- 2021-06-19 11:22:51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 gran antojo de papá está en Auto! Aprovechá un 15% en el queque Krunchy de la Estación Dos Pinos. Una combinación irresisible de helado de vainilla, trocitos de cono, chocolate y maní.  
Encontralo en Auto, Auto en Línea y el app: https://bit.ly/2S6Z3uZ
Promoción válida hasta el 21 de junio 2021 o hasta agotar existencias. No aplica en Auto San José Centro, Yoses , Multiplaza, Coco, Guácima y Bratsi.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200481849_4108157202583813_8630401813104818334_n.jpg?_nc_cat=108&amp;ccb=1-3&amp;_nc_sid=8024bb&amp;_nc_ohc=QWIAfeRTp7QAX-aQM-g&amp;_nc_ht=scontent-iad3-1.xx&amp;tp=6&amp;oh=4c5bc52c3065791908736cd1e8b10cad&amp;oe=60E8E05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658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5F6C0-9497-4679-8126-6BB8A3BA40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2129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AABB9-4630-40B0-8C83-31F698B43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Top 20 publicaciones con más interacción (Incluye Automercado + Competencia). | All Pages - 5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D90FDB-1726-41D3-A7E2-450044AB76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3354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103724254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709226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48924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76220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97171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3779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931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- 2021-06-26 15:22:43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¡Limón, Limón, Limón! Tierra multiétnica, polifacética, radiante, desbordante de cultura y una gastronomía llena de fuertes y deliciosos sabores. Este sexto episodio de “Bicentenario: 200 años de cocina independiente” nos transporta al centro de Limón, a hacernos la boca agua con un delicioso Plantintá. 
Repasá los episodios de esta hermosa serie en https://automercado.cr/bicentenario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G2AK66rEDgsug6&amp;w=720&amp;h=720&amp;url=https%3A%2F%2Fwww.facebook.com%2Fads%2Fimage%2F%3Fd%3DAQL40U4xBCpSyhU7FwyZAWYpwh1k1JcKfivxBGGSPxWTZZ96OwG1Q49xsQqSEttCy5nEsOOsSBcII5bc4ImQ-GcTen1l9N-qdymbmooG69EUZGRXrZJzy9XaPGYAC7SwJt4G2i22dRl5gQTyrWgcoHG8&amp;cfs=1&amp;ccb=3-5&amp;_nc_hash=AQGdrP35MARPbI4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732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D1068-59DB-4FA2-B9CA-3907E949E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138637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54857-6D36-4C4D-B43F-6E2066574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Top 20 publicaciones con más interacción (Incluye Automercado + Competencia). | All Pages - 6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204D6D-9E87-498E-A04D-F6698A05B6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5736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216604835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322377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79053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06514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46820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8321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75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- 2021-06-11 14:00:59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tal? Soy Juan José Salazar, Chef Pastelero de Auto Mercado. Quiero recomendarte nuestra torta Selva Negra de Flor de Oro, con deliciosas capas de chocolate, crema, cerezas, y lustre de vainilla.
Disfrutá de esta delicia con 20% de descuento en tu Auto favorito, Auto en Línea o nuestro app: https://bit.ly/3gkFOpM
Promoción válida del 11 al 13 de junio 2021 o hasta agotar existencias. No disponible en Auto Guadalupe, Río Oro, San Franscisco, Tamarindo y Coco.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GygeY8aSXD0_4l&amp;w=720&amp;h=720&amp;url=https%3A%2F%2Fwww.facebook.com%2Fads%2Fimage%2F%3Fd%3DAQII-m5kxLvTtS4t2IsLXlBBfW5CAd9-j7JLO9K71zbEfGGCzx-1xyrBzx7szY0jnr4F0TWkUUzWWXS9wsGVFyzV2UVRid2PDzNK-1fXxfmUl1cH8BHT5HcLbSQePTKAWNoW5JayMe7AWsjeQ5qaC9sf&amp;cfs=1&amp;ccb=3-5&amp;_nc_hash=AQFey8hw5x3X4U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853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9122C-6C14-4A2E-B266-E8A099F50A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488175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50BBE-A572-44DF-997F-9E96DD77E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Top 20 publicaciones con más interacción (Incluye Automercado + Competencia). | All Pages - 7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DBF9CB-1766-4156-AEC4-C5705F1EE0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0043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31602278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915803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43883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47094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32682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2781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229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- 2021-06-26 12:05:59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¡Hola! Soy el Chef Pastelero Juan José Salazar, de Auto Mercado. Quiero invitarte a disfrutar nuestra torta de chocolate brownie de Flor de Oro, diseñada para los fanáticos del chocolate:
Tres niveles con doble chocolate, dulce de leche, fudge de brownie y cobertura de chocolate y dulce de leche. 
Si lo tuyo es el chocolate, va a ser tu nueva torta favorita. Probala con 20% de descuento: https://bit.ly/3wRuIQk
Promoción válida del 25 al 27 de junio 2021 o hasta agotar existencias. No disponible en Auto Bratsi.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https://scontent-ort2-2.xx.fbcdn.net/v/t1.6435-9/p720x720/202088987_4126550924077774_7919889350286974058_n.jpg?_nc_cat=106&amp;ccb=1-3&amp;_nc_sid=8024bb&amp;_nc_ohc=zkMmvoWhbD8AX97UhB-&amp;_nc_ht=scontent-ort2-2.xx&amp;oh=a6ef4f85e6306ba0ca94382571734781&amp;oe=60F443A6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895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AB86F-5693-4919-9B39-6E3B94F43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117927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2A0C5-9AAF-49A8-9887-CFE506BE6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Top 20 publicaciones con más interacción (Incluye Automercado + Competencia). | All Pages - 8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671B57-2349-4CC1-A881-E72583C3A2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1419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280537863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993178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9731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2021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49507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7758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373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- 2021-06-02 20:34:23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¿Tortillas o empanadas?
Nuestra harina de maíz se convertirá en uno de tus productos favoritos para crear recetas. ¡Que nunca falte en tu alacena!
Encontrala en Auto, Auto en Línea y el nuevo app: https://bit.ly/3id1zua
Disponibilidad varía según supermercado.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-2.xx.fbcdn.net/safe_image.php?d=AQHiXr2pvEbzSlVF&amp;w=720&amp;h=720&amp;url=https%3A%2F%2Fwww.facebook.com%2Fads%2Fimage%2F%3Fd%3DAQIo95_qECpknw5oB5ahKeFTAIxVRThlr5nlJdvonYo62tEWSa6FeDsQcIYdBONm1AVkPSNAly1vyWKBO8viNzF1nhbydZPN402twcf3MiBWzcXLMnAlAtSSRuh-nWKA6lkJ4MGesLpovBZunSOL6VXU&amp;cfs=1&amp;ccb=3-5&amp;_nc_hash=AQEVNR4ww4mH8py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95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- 2021-06-25 10:32:34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más de 3 toneladas recolectadas, la EcoMóvil destaca como el mayor punto recolector de residuos valorizables de la región, según datos compartidos por TriCiclos. Seguí la ruta de la móvil vos también y ayudanos a seguir recorriendo el camino de la sostenibilidad.
Ver nota completa aquí: https://bit.ly/3vVqeqy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https://scontent-iad3-1.xx.fbcdn.net/v/t1.6435-9/s720x720/207145105_4126520507414149_4795462632599310458_n.jpg?_nc_cat=108&amp;ccb=1-3&amp;_nc_sid=8024bb&amp;_nc_ohc=et81J4KiO8gAX87W-Qb&amp;_nc_ht=scontent-iad3-1.xx&amp;oh=49d3d1445df452c22ee0cb75a9e43eec&amp;oe=60F2C24B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787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625ED-73ED-4AC4-B81A-095DF73441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919519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C6B8D-278C-46CC-85F9-A65BB64E9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Top 20 publicaciones con más interacción (Incluye Automercado + Competencia). | All Pages - 9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352BC5-DE95-402D-9250-F26EA02B36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0315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402279884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018835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16347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85414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17963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6116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7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Peri - 2021-06-29 15:00:35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Pasábamos por acá para endulzarle la tarde. ¿lo logramos?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https://scontent-iad3-2.xx.fbcdn.net/v/t39.30808-6/p720x720/207289947_4297331886996935_2515063626179168433_n.png?_nc_cat=100&amp;ccb=1-5&amp;_nc_sid=8024bb&amp;_nc_ohc=TYHpYo9Z-0IAX_TtgeW&amp;_nc_ht=scontent-iad3-2.xx&amp;oh=a50d530a5402b0680efff73a40fddd6e&amp;oe=6148597D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29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- 2021-06-02 14:00:30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te gustó el quinto episodio de “Bicentenario: 200 años de cocina independiente”, hoy celebramos al picadillo de turno, esa mezcla de papa, carne mechada y frijoles blancos que podés atreverte a hacer en casa. 
Recordá que podés conseguí todo lo que necesitás en www.automercado.cr o desde nuestra app.
Ver receta: https://bit.ly/3fEHHP9
#CocinaIndependiente #200añosCR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p720x720/195414240_4061574300575437_4502854260156059980_n.jpg?_nc_cat=111&amp;ccb=1-3&amp;_nc_sid=8024bb&amp;_nc_ohc=pRjZpXHfo-QAX-4Kg5L&amp;_nc_ht=scontent-iad3-2.xx&amp;tp=6&amp;oh=306ac62d26f879fa98777da0d849cc9a&amp;oe=60DF4079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21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90406-23AA-40D8-9FDC-5CDC8DCADE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772270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89C18-C4E0-48F4-9CA0-2F67E6324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Top 20 publicaciones con más interacción (Incluye Automercado + Competencia). | All Pages - 10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9BCFA4-B018-404B-A7A8-EBC468EBD0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9220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374589822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601232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24969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22594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8655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8640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623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- 2021-06-09 14:00:56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Compartí con papá un domingo de carne asada. Encontrá nuestros 4 paquetes parrilleros de temporada. Solicitá el que más te guste en el área de carnes.  
Disponible en Auto Mercado Tres Ríos, Guayabos, Escazú, Moravia, San Francisco, Guachipelín, Río Oro y Santa Ana.
Paquete parrillero Argentino incluye:
- Vacío
- Entraña Angus
- Colita de Cuadril
- Chorizo argentino
Paquete parrillero Argentino #2 incluye:
- Vacío
- Arrachera
- Colita Cuadril
- Chorizo argentino
Paquete parrillero Gourmet incluye:
- Filete Mignon
- Entraña Hereford
- Baby back rib
Paquete parrillero Americano incluye:
- Tomahawk
- New York Angus
- Chorizo con cerveza
No aplica en Auto en Línea ni en el app.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p720x720/197948434_4083038698428997_6233272845303354959_n.jpg?_nc_cat=107&amp;ccb=1-3&amp;_nc_sid=8024bb&amp;_nc_ohc=ztT59jqkZ28AX-v6d7N&amp;_nc_oc=AQkWOY9sE8WbqPOTi7heB_zuTqrl3BfZXZ5n7Z2ohogRtV3gVhA-T8lRs99VivgCaf0&amp;_nc_ht=scontent-iad3-2.xx&amp;tp=6&amp;oh=4853789aa006cea2bf4f5b764bb81402&amp;oe=60DF00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55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9A1EB-F41C-44EB-AC5C-0EA24CA056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826669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B2274-9956-450C-9AA5-1C8BD2815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Top 20 publicaciones con más interacción (Incluye Automercado + Competencia). | All Pages - 11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D8CF87-4F6E-42DA-8A05-CCD02CBA6A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4249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227436671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204848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18719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17506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84502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1038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67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- 2021-06-30 21:30:01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inocuidad de los alimentos no es fácilmente detectable al ojo humano.
Por eso en Auto Mercado  y Vindi contamos con expertos en ciencia de los alimentos, higiene y salud, microbiología, agronomía, zootecnia, nutrición y más. Así velamos por las buenas prácticas de producción, elaboración, manipulación y preparación de alimentos en toda la cadena alimentaria.
Conocé más en https://bit.ly/3x0nFEN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https://scontent.fzty3-2.fna.fbcdn.net/v/t15.5256-10/s720x720/204156622_881355729142624_5364463156076249306_n.jpg?_nc_cat=101&amp;ccb=1-3&amp;_nc_sid=ad6a45&amp;_nc_ohc=-Hj3qto0hU8AX-Se9ec&amp;_nc_ht=scontent.fzty3-2.fna&amp;oh=3144aea1569e276d0891ecdff99ba06e&amp;oe=60F98121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758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- 2021-06-10 15:24:58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Tenemos un menú listo para que celebrés con papá. Ordená el delicioso pastel de yuca y la sabrosa lasaña listas para disfrutar en familia. Pedilas en Auto en Línea o a través de nuestro nuevo app: https://bit.ly/3cy0kSC
Disponibilidad varía según supermercado.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45.1600-4/c0.0.720.720a/p720x720/198202021_23847708011620101_2030053040887321112_n.jpg?_nc_cat=110&amp;ccb=1-3&amp;_nc_sid=eaa83b&amp;_nc_ohc=D-K9ZW_xipEAX-Jkwcy&amp;_nc_ht=scontent-iad3-2.xx&amp;tp=27&amp;oh=6f1aba684431d5530fe4c6cac844022e&amp;oe=60DFE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121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9D3F1-C96E-42A8-B96C-5ED43127E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851162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6AF6C-7DFE-460A-8682-4F37120B0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Top 20 publicaciones con más interacción (Incluye Automercado + Competencia). | All Pages - 12 of 12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0030D6-3CD4-436A-A6E3-800CBE2332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2498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24328340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360451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30063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48527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04392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2947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482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- 2021-06-02 10:00:57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¿Se te antoja un delicioso lomito? Disfruta un 35% de descuento en este exquisito corte durante nuestro Día del Campo. Encontralo en Auto, Auto en Línea y nuestro nuevo app.
👉 Ingresá en el siguiente link: https://bit.ly/3dawZ21 para ver la lista completa de descuentos. Descuentos aplicados en precio, válidos solo el 02 de junio 2021, en los Auto Mercado del Gran Área Metropolitana.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p720x720/194610802_4061570140575853_7498541954577275902_n.jpg?_nc_cat=111&amp;ccb=1-3&amp;_nc_sid=8024bb&amp;_nc_ohc=x2SImFdtZeoAX93QbVz&amp;_nc_ht=scontent-iad3-2.xx&amp;tp=6&amp;oh=b44c93982417c4878678203dec5b0da8&amp;oe=60DE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840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 Mercado - 2021-06-29 11:00:04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sexto episodio de “Bicentenario: 200 años de cocina independiente”, nos transportó a la histórica y hermosa provincia de Limón. ¿Te atrevés a preparar el plantintá en casa? Aquí te explicamos cómo: https://bit.ly/3w3XwUu
Recordá que podés conseguí todo lo que necesitás en Auto, Auto en Línea y el app.
Repasá todos los episodios de esta hermosa serie en: 
https://automercado.cr/bicentenario
#CocinaIndependiente #200añosCR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https://scontent.fzty3-2.fna.fbcdn.net/v/t1.6435-9/p720x720/208425661_4137421969657336_7100875849925490854_n.jpg?_nc_cat=109&amp;ccb=1-3&amp;_nc_sid=8024bb&amp;_nc_ohc=ruiAZhfhw3wAX_K1WtW&amp;_nc_ht=scontent.fzty3-2.fna&amp;oh=2174bb6827847d96541290d9010f7152&amp;oe=60F8BF30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430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BC49B-8402-4B5C-93FF-0EC9A20D8E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2273127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1901</Words>
  <Application>Microsoft Office PowerPoint</Application>
  <PresentationFormat>On-screen Show (4:3)</PresentationFormat>
  <Paragraphs>250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Reporte Mensual Ejecutivo</vt:lpstr>
      <vt:lpstr>Facebook Número de Fans y % de Crecimiento en 30 días. | All Pages</vt:lpstr>
      <vt:lpstr>Facebook Total de Interacciones: Reacciones + Shares + Comentarios | All Pages</vt:lpstr>
      <vt:lpstr>Facebook Alcance Total: Número de personas únicas que recibieron nuestros mensajes. | All Pages</vt:lpstr>
      <vt:lpstr>Facebook Top 20 publicaciones con más interacción (Incluye Automercado + Competencia). | All Pages - 1 of 12</vt:lpstr>
      <vt:lpstr>Facebook Top 20 publicaciones con más interacción (Incluye Automercado + Competencia). | All Pages - 2 of 12</vt:lpstr>
      <vt:lpstr>Facebook Top 20 publicaciones con más interacción (Incluye Automercado + Competencia). | All Pages - 3 of 12</vt:lpstr>
      <vt:lpstr>Facebook Top 20 publicaciones con más interacción (Incluye Automercado + Competencia). | All Pages - 4 of 12</vt:lpstr>
      <vt:lpstr>Facebook Top 20 publicaciones con más interacción (Incluye Automercado + Competencia). | All Pages - 5 of 12</vt:lpstr>
      <vt:lpstr>Facebook Top 20 publicaciones con más interacción (Incluye Automercado + Competencia). | All Pages - 6 of 12</vt:lpstr>
      <vt:lpstr>Facebook Top 20 publicaciones con más interacción (Incluye Automercado + Competencia). | All Pages - 7 of 12</vt:lpstr>
      <vt:lpstr>Facebook Top 20 publicaciones con más interacción (Incluye Automercado + Competencia). | All Pages - 8 of 12</vt:lpstr>
      <vt:lpstr>Facebook Top 20 publicaciones con más interacción (Incluye Automercado + Competencia). | All Pages - 9 of 12</vt:lpstr>
      <vt:lpstr>Facebook Top 20 publicaciones con más interacción (Incluye Automercado + Competencia). | All Pages - 10 of 12</vt:lpstr>
      <vt:lpstr>Facebook Top 20 publicaciones con más interacción (Incluye Automercado + Competencia). | All Pages - 11 of 12</vt:lpstr>
      <vt:lpstr>Facebook Top 20 publicaciones con más interacción (Incluye Automercado + Competencia). | All Pages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Mensual Ejecutivo</dc:title>
  <dc:creator>Frederik Peiniger</dc:creator>
  <cp:lastModifiedBy>Frederik Peiniger</cp:lastModifiedBy>
  <cp:revision>1</cp:revision>
  <dcterms:created xsi:type="dcterms:W3CDTF">2021-10-06T23:47:25Z</dcterms:created>
  <dcterms:modified xsi:type="dcterms:W3CDTF">2021-10-06T23:47:53Z</dcterms:modified>
</cp:coreProperties>
</file>