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1BA77-95B5-4891-A44B-FE478EC3280B}"/>
              </a:ext>
            </a:extLst>
          </p:cNvPr>
          <p:cNvSpPr>
            <a:spLocks noGrp="1"/>
          </p:cNvSpPr>
          <p:nvPr>
            <p:ph type="title"/>
          </p:nvPr>
        </p:nvSpPr>
        <p:spPr/>
        <p:txBody>
          <a:bodyPr/>
          <a:lstStyle/>
          <a:p>
            <a:r>
              <a:rPr lang="en-US"/>
              <a:t>Facebook Tabla de Desempeño de Anuncios | Reporte Métricas - 1 of 11</a:t>
            </a:r>
          </a:p>
        </p:txBody>
      </p:sp>
      <p:graphicFrame>
        <p:nvGraphicFramePr>
          <p:cNvPr id="5" name="Table Placeholder 4">
            <a:extLst>
              <a:ext uri="{FF2B5EF4-FFF2-40B4-BE49-F238E27FC236}">
                <a16:creationId xmlns:a16="http://schemas.microsoft.com/office/drawing/2014/main" id="{EF3BC50D-B63B-40F3-801C-1E7552ACF928}"/>
              </a:ext>
            </a:extLst>
          </p:cNvPr>
          <p:cNvGraphicFramePr>
            <a:graphicFrameLocks noGrp="1"/>
          </p:cNvGraphicFramePr>
          <p:nvPr>
            <p:ph type="tbl" sz="quarter" idx="13"/>
            <p:extLst>
              <p:ext uri="{D42A27DB-BD31-4B8C-83A1-F6EECF244321}">
                <p14:modId xmlns:p14="http://schemas.microsoft.com/office/powerpoint/2010/main" val="7747683"/>
              </p:ext>
            </p:extLst>
          </p:nvPr>
        </p:nvGraphicFramePr>
        <p:xfrm>
          <a:off x="457200" y="1731963"/>
          <a:ext cx="8147304" cy="25298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81599682"/>
                    </a:ext>
                  </a:extLst>
                </a:gridCol>
                <a:gridCol w="658368">
                  <a:extLst>
                    <a:ext uri="{9D8B030D-6E8A-4147-A177-3AD203B41FA5}">
                      <a16:colId xmlns:a16="http://schemas.microsoft.com/office/drawing/2014/main" val="861096783"/>
                    </a:ext>
                  </a:extLst>
                </a:gridCol>
                <a:gridCol w="246888">
                  <a:extLst>
                    <a:ext uri="{9D8B030D-6E8A-4147-A177-3AD203B41FA5}">
                      <a16:colId xmlns:a16="http://schemas.microsoft.com/office/drawing/2014/main" val="1417105838"/>
                    </a:ext>
                  </a:extLst>
                </a:gridCol>
                <a:gridCol w="246888">
                  <a:extLst>
                    <a:ext uri="{9D8B030D-6E8A-4147-A177-3AD203B41FA5}">
                      <a16:colId xmlns:a16="http://schemas.microsoft.com/office/drawing/2014/main" val="2949448339"/>
                    </a:ext>
                  </a:extLst>
                </a:gridCol>
                <a:gridCol w="246888">
                  <a:extLst>
                    <a:ext uri="{9D8B030D-6E8A-4147-A177-3AD203B41FA5}">
                      <a16:colId xmlns:a16="http://schemas.microsoft.com/office/drawing/2014/main" val="3366721670"/>
                    </a:ext>
                  </a:extLst>
                </a:gridCol>
                <a:gridCol w="246888">
                  <a:extLst>
                    <a:ext uri="{9D8B030D-6E8A-4147-A177-3AD203B41FA5}">
                      <a16:colId xmlns:a16="http://schemas.microsoft.com/office/drawing/2014/main" val="2378220916"/>
                    </a:ext>
                  </a:extLst>
                </a:gridCol>
                <a:gridCol w="246888">
                  <a:extLst>
                    <a:ext uri="{9D8B030D-6E8A-4147-A177-3AD203B41FA5}">
                      <a16:colId xmlns:a16="http://schemas.microsoft.com/office/drawing/2014/main" val="3696915618"/>
                    </a:ext>
                  </a:extLst>
                </a:gridCol>
                <a:gridCol w="246888">
                  <a:extLst>
                    <a:ext uri="{9D8B030D-6E8A-4147-A177-3AD203B41FA5}">
                      <a16:colId xmlns:a16="http://schemas.microsoft.com/office/drawing/2014/main" val="3498611879"/>
                    </a:ext>
                  </a:extLst>
                </a:gridCol>
                <a:gridCol w="246888">
                  <a:extLst>
                    <a:ext uri="{9D8B030D-6E8A-4147-A177-3AD203B41FA5}">
                      <a16:colId xmlns:a16="http://schemas.microsoft.com/office/drawing/2014/main" val="635201764"/>
                    </a:ext>
                  </a:extLst>
                </a:gridCol>
                <a:gridCol w="246888">
                  <a:extLst>
                    <a:ext uri="{9D8B030D-6E8A-4147-A177-3AD203B41FA5}">
                      <a16:colId xmlns:a16="http://schemas.microsoft.com/office/drawing/2014/main" val="279600124"/>
                    </a:ext>
                  </a:extLst>
                </a:gridCol>
                <a:gridCol w="246888">
                  <a:extLst>
                    <a:ext uri="{9D8B030D-6E8A-4147-A177-3AD203B41FA5}">
                      <a16:colId xmlns:a16="http://schemas.microsoft.com/office/drawing/2014/main" val="2819604814"/>
                    </a:ext>
                  </a:extLst>
                </a:gridCol>
                <a:gridCol w="246888">
                  <a:extLst>
                    <a:ext uri="{9D8B030D-6E8A-4147-A177-3AD203B41FA5}">
                      <a16:colId xmlns:a16="http://schemas.microsoft.com/office/drawing/2014/main" val="1891222936"/>
                    </a:ext>
                  </a:extLst>
                </a:gridCol>
                <a:gridCol w="246888">
                  <a:extLst>
                    <a:ext uri="{9D8B030D-6E8A-4147-A177-3AD203B41FA5}">
                      <a16:colId xmlns:a16="http://schemas.microsoft.com/office/drawing/2014/main" val="3350957336"/>
                    </a:ext>
                  </a:extLst>
                </a:gridCol>
                <a:gridCol w="246888">
                  <a:extLst>
                    <a:ext uri="{9D8B030D-6E8A-4147-A177-3AD203B41FA5}">
                      <a16:colId xmlns:a16="http://schemas.microsoft.com/office/drawing/2014/main" val="747044103"/>
                    </a:ext>
                  </a:extLst>
                </a:gridCol>
                <a:gridCol w="246888">
                  <a:extLst>
                    <a:ext uri="{9D8B030D-6E8A-4147-A177-3AD203B41FA5}">
                      <a16:colId xmlns:a16="http://schemas.microsoft.com/office/drawing/2014/main" val="1179863902"/>
                    </a:ext>
                  </a:extLst>
                </a:gridCol>
                <a:gridCol w="246888">
                  <a:extLst>
                    <a:ext uri="{9D8B030D-6E8A-4147-A177-3AD203B41FA5}">
                      <a16:colId xmlns:a16="http://schemas.microsoft.com/office/drawing/2014/main" val="3329878841"/>
                    </a:ext>
                  </a:extLst>
                </a:gridCol>
                <a:gridCol w="246888">
                  <a:extLst>
                    <a:ext uri="{9D8B030D-6E8A-4147-A177-3AD203B41FA5}">
                      <a16:colId xmlns:a16="http://schemas.microsoft.com/office/drawing/2014/main" val="2760283612"/>
                    </a:ext>
                  </a:extLst>
                </a:gridCol>
                <a:gridCol w="246888">
                  <a:extLst>
                    <a:ext uri="{9D8B030D-6E8A-4147-A177-3AD203B41FA5}">
                      <a16:colId xmlns:a16="http://schemas.microsoft.com/office/drawing/2014/main" val="2011000613"/>
                    </a:ext>
                  </a:extLst>
                </a:gridCol>
                <a:gridCol w="246888">
                  <a:extLst>
                    <a:ext uri="{9D8B030D-6E8A-4147-A177-3AD203B41FA5}">
                      <a16:colId xmlns:a16="http://schemas.microsoft.com/office/drawing/2014/main" val="4100562775"/>
                    </a:ext>
                  </a:extLst>
                </a:gridCol>
                <a:gridCol w="246888">
                  <a:extLst>
                    <a:ext uri="{9D8B030D-6E8A-4147-A177-3AD203B41FA5}">
                      <a16:colId xmlns:a16="http://schemas.microsoft.com/office/drawing/2014/main" val="3199996081"/>
                    </a:ext>
                  </a:extLst>
                </a:gridCol>
                <a:gridCol w="246888">
                  <a:extLst>
                    <a:ext uri="{9D8B030D-6E8A-4147-A177-3AD203B41FA5}">
                      <a16:colId xmlns:a16="http://schemas.microsoft.com/office/drawing/2014/main" val="3037161630"/>
                    </a:ext>
                  </a:extLst>
                </a:gridCol>
                <a:gridCol w="987552">
                  <a:extLst>
                    <a:ext uri="{9D8B030D-6E8A-4147-A177-3AD203B41FA5}">
                      <a16:colId xmlns:a16="http://schemas.microsoft.com/office/drawing/2014/main" val="3729657304"/>
                    </a:ext>
                  </a:extLst>
                </a:gridCol>
                <a:gridCol w="493776">
                  <a:extLst>
                    <a:ext uri="{9D8B030D-6E8A-4147-A177-3AD203B41FA5}">
                      <a16:colId xmlns:a16="http://schemas.microsoft.com/office/drawing/2014/main" val="3699894302"/>
                    </a:ext>
                  </a:extLst>
                </a:gridCol>
                <a:gridCol w="493776">
                  <a:extLst>
                    <a:ext uri="{9D8B030D-6E8A-4147-A177-3AD203B41FA5}">
                      <a16:colId xmlns:a16="http://schemas.microsoft.com/office/drawing/2014/main" val="913708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425694403"/>
                  </a:ext>
                </a:extLst>
              </a:tr>
            </a:tbl>
          </a:graphicData>
        </a:graphic>
      </p:graphicFrame>
      <p:sp>
        <p:nvSpPr>
          <p:cNvPr id="4" name="Text Placeholder 3">
            <a:extLst>
              <a:ext uri="{FF2B5EF4-FFF2-40B4-BE49-F238E27FC236}">
                <a16:creationId xmlns:a16="http://schemas.microsoft.com/office/drawing/2014/main" id="{1D7BB75D-92E0-4CD7-A9CC-CE97D2A52BDD}"/>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2816165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90966-B2E6-47A1-93F7-C6D0FA200956}"/>
              </a:ext>
            </a:extLst>
          </p:cNvPr>
          <p:cNvSpPr>
            <a:spLocks noGrp="1"/>
          </p:cNvSpPr>
          <p:nvPr>
            <p:ph type="title"/>
          </p:nvPr>
        </p:nvSpPr>
        <p:spPr/>
        <p:txBody>
          <a:bodyPr/>
          <a:lstStyle/>
          <a:p>
            <a:r>
              <a:rPr lang="en-US"/>
              <a:t>Facebook Tabla de Desempeño de Anuncios | Reporte Métricas - 2 of 11</a:t>
            </a:r>
          </a:p>
        </p:txBody>
      </p:sp>
      <p:graphicFrame>
        <p:nvGraphicFramePr>
          <p:cNvPr id="5" name="Table Placeholder 4">
            <a:extLst>
              <a:ext uri="{FF2B5EF4-FFF2-40B4-BE49-F238E27FC236}">
                <a16:creationId xmlns:a16="http://schemas.microsoft.com/office/drawing/2014/main" id="{42F511FC-77CF-43CE-9114-4FD5CDC2E007}"/>
              </a:ext>
            </a:extLst>
          </p:cNvPr>
          <p:cNvGraphicFramePr>
            <a:graphicFrameLocks noGrp="1"/>
          </p:cNvGraphicFramePr>
          <p:nvPr>
            <p:ph type="tbl" sz="quarter" idx="13"/>
            <p:extLst>
              <p:ext uri="{D42A27DB-BD31-4B8C-83A1-F6EECF244321}">
                <p14:modId xmlns:p14="http://schemas.microsoft.com/office/powerpoint/2010/main" val="1124143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79951885"/>
                    </a:ext>
                  </a:extLst>
                </a:gridCol>
                <a:gridCol w="658368">
                  <a:extLst>
                    <a:ext uri="{9D8B030D-6E8A-4147-A177-3AD203B41FA5}">
                      <a16:colId xmlns:a16="http://schemas.microsoft.com/office/drawing/2014/main" val="4028367037"/>
                    </a:ext>
                  </a:extLst>
                </a:gridCol>
                <a:gridCol w="246888">
                  <a:extLst>
                    <a:ext uri="{9D8B030D-6E8A-4147-A177-3AD203B41FA5}">
                      <a16:colId xmlns:a16="http://schemas.microsoft.com/office/drawing/2014/main" val="3146087201"/>
                    </a:ext>
                  </a:extLst>
                </a:gridCol>
                <a:gridCol w="246888">
                  <a:extLst>
                    <a:ext uri="{9D8B030D-6E8A-4147-A177-3AD203B41FA5}">
                      <a16:colId xmlns:a16="http://schemas.microsoft.com/office/drawing/2014/main" val="215734120"/>
                    </a:ext>
                  </a:extLst>
                </a:gridCol>
                <a:gridCol w="246888">
                  <a:extLst>
                    <a:ext uri="{9D8B030D-6E8A-4147-A177-3AD203B41FA5}">
                      <a16:colId xmlns:a16="http://schemas.microsoft.com/office/drawing/2014/main" val="918303059"/>
                    </a:ext>
                  </a:extLst>
                </a:gridCol>
                <a:gridCol w="246888">
                  <a:extLst>
                    <a:ext uri="{9D8B030D-6E8A-4147-A177-3AD203B41FA5}">
                      <a16:colId xmlns:a16="http://schemas.microsoft.com/office/drawing/2014/main" val="2925107394"/>
                    </a:ext>
                  </a:extLst>
                </a:gridCol>
                <a:gridCol w="246888">
                  <a:extLst>
                    <a:ext uri="{9D8B030D-6E8A-4147-A177-3AD203B41FA5}">
                      <a16:colId xmlns:a16="http://schemas.microsoft.com/office/drawing/2014/main" val="1384587804"/>
                    </a:ext>
                  </a:extLst>
                </a:gridCol>
                <a:gridCol w="246888">
                  <a:extLst>
                    <a:ext uri="{9D8B030D-6E8A-4147-A177-3AD203B41FA5}">
                      <a16:colId xmlns:a16="http://schemas.microsoft.com/office/drawing/2014/main" val="3372388003"/>
                    </a:ext>
                  </a:extLst>
                </a:gridCol>
                <a:gridCol w="246888">
                  <a:extLst>
                    <a:ext uri="{9D8B030D-6E8A-4147-A177-3AD203B41FA5}">
                      <a16:colId xmlns:a16="http://schemas.microsoft.com/office/drawing/2014/main" val="3010054923"/>
                    </a:ext>
                  </a:extLst>
                </a:gridCol>
                <a:gridCol w="246888">
                  <a:extLst>
                    <a:ext uri="{9D8B030D-6E8A-4147-A177-3AD203B41FA5}">
                      <a16:colId xmlns:a16="http://schemas.microsoft.com/office/drawing/2014/main" val="2171041409"/>
                    </a:ext>
                  </a:extLst>
                </a:gridCol>
                <a:gridCol w="246888">
                  <a:extLst>
                    <a:ext uri="{9D8B030D-6E8A-4147-A177-3AD203B41FA5}">
                      <a16:colId xmlns:a16="http://schemas.microsoft.com/office/drawing/2014/main" val="3652272597"/>
                    </a:ext>
                  </a:extLst>
                </a:gridCol>
                <a:gridCol w="246888">
                  <a:extLst>
                    <a:ext uri="{9D8B030D-6E8A-4147-A177-3AD203B41FA5}">
                      <a16:colId xmlns:a16="http://schemas.microsoft.com/office/drawing/2014/main" val="3033840012"/>
                    </a:ext>
                  </a:extLst>
                </a:gridCol>
                <a:gridCol w="246888">
                  <a:extLst>
                    <a:ext uri="{9D8B030D-6E8A-4147-A177-3AD203B41FA5}">
                      <a16:colId xmlns:a16="http://schemas.microsoft.com/office/drawing/2014/main" val="246476076"/>
                    </a:ext>
                  </a:extLst>
                </a:gridCol>
                <a:gridCol w="246888">
                  <a:extLst>
                    <a:ext uri="{9D8B030D-6E8A-4147-A177-3AD203B41FA5}">
                      <a16:colId xmlns:a16="http://schemas.microsoft.com/office/drawing/2014/main" val="718410349"/>
                    </a:ext>
                  </a:extLst>
                </a:gridCol>
                <a:gridCol w="246888">
                  <a:extLst>
                    <a:ext uri="{9D8B030D-6E8A-4147-A177-3AD203B41FA5}">
                      <a16:colId xmlns:a16="http://schemas.microsoft.com/office/drawing/2014/main" val="383121739"/>
                    </a:ext>
                  </a:extLst>
                </a:gridCol>
                <a:gridCol w="246888">
                  <a:extLst>
                    <a:ext uri="{9D8B030D-6E8A-4147-A177-3AD203B41FA5}">
                      <a16:colId xmlns:a16="http://schemas.microsoft.com/office/drawing/2014/main" val="1763425975"/>
                    </a:ext>
                  </a:extLst>
                </a:gridCol>
                <a:gridCol w="246888">
                  <a:extLst>
                    <a:ext uri="{9D8B030D-6E8A-4147-A177-3AD203B41FA5}">
                      <a16:colId xmlns:a16="http://schemas.microsoft.com/office/drawing/2014/main" val="2111178207"/>
                    </a:ext>
                  </a:extLst>
                </a:gridCol>
                <a:gridCol w="246888">
                  <a:extLst>
                    <a:ext uri="{9D8B030D-6E8A-4147-A177-3AD203B41FA5}">
                      <a16:colId xmlns:a16="http://schemas.microsoft.com/office/drawing/2014/main" val="4181800541"/>
                    </a:ext>
                  </a:extLst>
                </a:gridCol>
                <a:gridCol w="246888">
                  <a:extLst>
                    <a:ext uri="{9D8B030D-6E8A-4147-A177-3AD203B41FA5}">
                      <a16:colId xmlns:a16="http://schemas.microsoft.com/office/drawing/2014/main" val="1033569637"/>
                    </a:ext>
                  </a:extLst>
                </a:gridCol>
                <a:gridCol w="246888">
                  <a:extLst>
                    <a:ext uri="{9D8B030D-6E8A-4147-A177-3AD203B41FA5}">
                      <a16:colId xmlns:a16="http://schemas.microsoft.com/office/drawing/2014/main" val="4198752664"/>
                    </a:ext>
                  </a:extLst>
                </a:gridCol>
                <a:gridCol w="246888">
                  <a:extLst>
                    <a:ext uri="{9D8B030D-6E8A-4147-A177-3AD203B41FA5}">
                      <a16:colId xmlns:a16="http://schemas.microsoft.com/office/drawing/2014/main" val="204962253"/>
                    </a:ext>
                  </a:extLst>
                </a:gridCol>
                <a:gridCol w="987552">
                  <a:extLst>
                    <a:ext uri="{9D8B030D-6E8A-4147-A177-3AD203B41FA5}">
                      <a16:colId xmlns:a16="http://schemas.microsoft.com/office/drawing/2014/main" val="1662129324"/>
                    </a:ext>
                  </a:extLst>
                </a:gridCol>
                <a:gridCol w="493776">
                  <a:extLst>
                    <a:ext uri="{9D8B030D-6E8A-4147-A177-3AD203B41FA5}">
                      <a16:colId xmlns:a16="http://schemas.microsoft.com/office/drawing/2014/main" val="2844161941"/>
                    </a:ext>
                  </a:extLst>
                </a:gridCol>
                <a:gridCol w="493776">
                  <a:extLst>
                    <a:ext uri="{9D8B030D-6E8A-4147-A177-3AD203B41FA5}">
                      <a16:colId xmlns:a16="http://schemas.microsoft.com/office/drawing/2014/main" val="2476934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16656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- 2020-01-10 09:37:49</a:t>
                      </a:r>
                      <a:r>
                        <a:rPr kumimoji="0" lang="es-ES" sz="1000" b="0" i="0" u="none" strike="noStrike" kern="1200" cap="none" spc="0" normalizeH="0" baseline="0" noProof="0">
                          <a:ln>
                            <a:noFill/>
                          </a:ln>
                          <a:solidFill>
                            <a:prstClr val="black"/>
                          </a:solidFill>
                          <a:effectLst/>
                          <a:uLnTx/>
                          <a:uFillTx/>
                          <a:latin typeface="+mn-lt"/>
                          <a:ea typeface="+mn-ea"/>
                          <a:cs typeface="+mn-cs"/>
                        </a:rPr>
                        <a:t>
 ¿Quinoa con vegetales salteados? ¡Esta receta no te la podés perder!
Ingredientes:
• 1 lata de 184 g de hongos rebanados Richly
• 1 lata de 240 g de maíz dulce enero Richly
• 1 lata de 400 g de palmito entero Richly
• 1 taza de quinoa
• 1 ¾ de taza de agua
• 1 cebolla cortada finamente
• 2 dientes de ají cortados finamente
• 1 cda. de ají amarillo
• 1 hoja de laurel
• Aceite de oliva
• Culantro fresco
• Sal y pimienta
Procedimiento:
1. En una olla a temperatura media colocar aceite de oliva y saltear la mitad de la cebolla, seguido incorporar el ajo y el laurel.
2. Agregar la quinoa, agua, sal y pimienta y dejar hasta que la quinoa esté cocinada, aproximadamente 15 minutos. Retirar del calor.
3. Aparte en un sartén colocar aceite de oliva y saltear la cebolla restante, seguido incorporar el maíz, hongos y palmito Richly cortado.
4. Incorporar el ají y la quinoa, mezclar y decorar con culantro fresco.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https://scontent.xx.fbcdn.net/v/t15.5256-10/s720x720/75460214_519717745304539_2966429556526809088_n.jpg?_nc_cat=105&amp;_nc_ohc=RvWoa60eyTcAX_jHLjz&amp;_nc_ht=scontent.xx&amp;_nc_tp=1002&amp;oh=22a9cedf1adc25b9d804b50916cf2a16&amp;oe=5E9DC708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01/14/2020 13:15:50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Receta sabores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1622227"/>
                  </a:ext>
                </a:extLst>
              </a:tr>
            </a:tbl>
          </a:graphicData>
        </a:graphic>
      </p:graphicFrame>
      <p:sp>
        <p:nvSpPr>
          <p:cNvPr id="4" name="Text Placeholder 3">
            <a:extLst>
              <a:ext uri="{FF2B5EF4-FFF2-40B4-BE49-F238E27FC236}">
                <a16:creationId xmlns:a16="http://schemas.microsoft.com/office/drawing/2014/main" id="{E7B118D7-1664-4058-9241-1251B55F298F}"/>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4214027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8B638-4F39-4A6C-AC91-583E9D83ABC8}"/>
              </a:ext>
            </a:extLst>
          </p:cNvPr>
          <p:cNvSpPr>
            <a:spLocks noGrp="1"/>
          </p:cNvSpPr>
          <p:nvPr>
            <p:ph type="title"/>
          </p:nvPr>
        </p:nvSpPr>
        <p:spPr/>
        <p:txBody>
          <a:bodyPr/>
          <a:lstStyle/>
          <a:p>
            <a:r>
              <a:rPr lang="en-US"/>
              <a:t>Facebook Tabla de Desempeño de Anuncios | Reporte Métricas - 3 of 11</a:t>
            </a:r>
          </a:p>
        </p:txBody>
      </p:sp>
      <p:graphicFrame>
        <p:nvGraphicFramePr>
          <p:cNvPr id="5" name="Table Placeholder 4">
            <a:extLst>
              <a:ext uri="{FF2B5EF4-FFF2-40B4-BE49-F238E27FC236}">
                <a16:creationId xmlns:a16="http://schemas.microsoft.com/office/drawing/2014/main" id="{C9E40A26-1E99-4751-9D07-7EF6A3B1B083}"/>
              </a:ext>
            </a:extLst>
          </p:cNvPr>
          <p:cNvGraphicFramePr>
            <a:graphicFrameLocks noGrp="1"/>
          </p:cNvGraphicFramePr>
          <p:nvPr>
            <p:ph type="tbl" sz="quarter" idx="13"/>
            <p:extLst>
              <p:ext uri="{D42A27DB-BD31-4B8C-83A1-F6EECF244321}">
                <p14:modId xmlns:p14="http://schemas.microsoft.com/office/powerpoint/2010/main" val="4088864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71553551"/>
                    </a:ext>
                  </a:extLst>
                </a:gridCol>
                <a:gridCol w="658368">
                  <a:extLst>
                    <a:ext uri="{9D8B030D-6E8A-4147-A177-3AD203B41FA5}">
                      <a16:colId xmlns:a16="http://schemas.microsoft.com/office/drawing/2014/main" val="4146919165"/>
                    </a:ext>
                  </a:extLst>
                </a:gridCol>
                <a:gridCol w="246888">
                  <a:extLst>
                    <a:ext uri="{9D8B030D-6E8A-4147-A177-3AD203B41FA5}">
                      <a16:colId xmlns:a16="http://schemas.microsoft.com/office/drawing/2014/main" val="2399736720"/>
                    </a:ext>
                  </a:extLst>
                </a:gridCol>
                <a:gridCol w="246888">
                  <a:extLst>
                    <a:ext uri="{9D8B030D-6E8A-4147-A177-3AD203B41FA5}">
                      <a16:colId xmlns:a16="http://schemas.microsoft.com/office/drawing/2014/main" val="3136361274"/>
                    </a:ext>
                  </a:extLst>
                </a:gridCol>
                <a:gridCol w="246888">
                  <a:extLst>
                    <a:ext uri="{9D8B030D-6E8A-4147-A177-3AD203B41FA5}">
                      <a16:colId xmlns:a16="http://schemas.microsoft.com/office/drawing/2014/main" val="2168177047"/>
                    </a:ext>
                  </a:extLst>
                </a:gridCol>
                <a:gridCol w="246888">
                  <a:extLst>
                    <a:ext uri="{9D8B030D-6E8A-4147-A177-3AD203B41FA5}">
                      <a16:colId xmlns:a16="http://schemas.microsoft.com/office/drawing/2014/main" val="4256840448"/>
                    </a:ext>
                  </a:extLst>
                </a:gridCol>
                <a:gridCol w="246888">
                  <a:extLst>
                    <a:ext uri="{9D8B030D-6E8A-4147-A177-3AD203B41FA5}">
                      <a16:colId xmlns:a16="http://schemas.microsoft.com/office/drawing/2014/main" val="3748198437"/>
                    </a:ext>
                  </a:extLst>
                </a:gridCol>
                <a:gridCol w="246888">
                  <a:extLst>
                    <a:ext uri="{9D8B030D-6E8A-4147-A177-3AD203B41FA5}">
                      <a16:colId xmlns:a16="http://schemas.microsoft.com/office/drawing/2014/main" val="1779197686"/>
                    </a:ext>
                  </a:extLst>
                </a:gridCol>
                <a:gridCol w="246888">
                  <a:extLst>
                    <a:ext uri="{9D8B030D-6E8A-4147-A177-3AD203B41FA5}">
                      <a16:colId xmlns:a16="http://schemas.microsoft.com/office/drawing/2014/main" val="1761508099"/>
                    </a:ext>
                  </a:extLst>
                </a:gridCol>
                <a:gridCol w="246888">
                  <a:extLst>
                    <a:ext uri="{9D8B030D-6E8A-4147-A177-3AD203B41FA5}">
                      <a16:colId xmlns:a16="http://schemas.microsoft.com/office/drawing/2014/main" val="1435424811"/>
                    </a:ext>
                  </a:extLst>
                </a:gridCol>
                <a:gridCol w="246888">
                  <a:extLst>
                    <a:ext uri="{9D8B030D-6E8A-4147-A177-3AD203B41FA5}">
                      <a16:colId xmlns:a16="http://schemas.microsoft.com/office/drawing/2014/main" val="2652932042"/>
                    </a:ext>
                  </a:extLst>
                </a:gridCol>
                <a:gridCol w="246888">
                  <a:extLst>
                    <a:ext uri="{9D8B030D-6E8A-4147-A177-3AD203B41FA5}">
                      <a16:colId xmlns:a16="http://schemas.microsoft.com/office/drawing/2014/main" val="3147879278"/>
                    </a:ext>
                  </a:extLst>
                </a:gridCol>
                <a:gridCol w="246888">
                  <a:extLst>
                    <a:ext uri="{9D8B030D-6E8A-4147-A177-3AD203B41FA5}">
                      <a16:colId xmlns:a16="http://schemas.microsoft.com/office/drawing/2014/main" val="2514744153"/>
                    </a:ext>
                  </a:extLst>
                </a:gridCol>
                <a:gridCol w="246888">
                  <a:extLst>
                    <a:ext uri="{9D8B030D-6E8A-4147-A177-3AD203B41FA5}">
                      <a16:colId xmlns:a16="http://schemas.microsoft.com/office/drawing/2014/main" val="2168087944"/>
                    </a:ext>
                  </a:extLst>
                </a:gridCol>
                <a:gridCol w="246888">
                  <a:extLst>
                    <a:ext uri="{9D8B030D-6E8A-4147-A177-3AD203B41FA5}">
                      <a16:colId xmlns:a16="http://schemas.microsoft.com/office/drawing/2014/main" val="101078422"/>
                    </a:ext>
                  </a:extLst>
                </a:gridCol>
                <a:gridCol w="246888">
                  <a:extLst>
                    <a:ext uri="{9D8B030D-6E8A-4147-A177-3AD203B41FA5}">
                      <a16:colId xmlns:a16="http://schemas.microsoft.com/office/drawing/2014/main" val="282326124"/>
                    </a:ext>
                  </a:extLst>
                </a:gridCol>
                <a:gridCol w="246888">
                  <a:extLst>
                    <a:ext uri="{9D8B030D-6E8A-4147-A177-3AD203B41FA5}">
                      <a16:colId xmlns:a16="http://schemas.microsoft.com/office/drawing/2014/main" val="3411284287"/>
                    </a:ext>
                  </a:extLst>
                </a:gridCol>
                <a:gridCol w="246888">
                  <a:extLst>
                    <a:ext uri="{9D8B030D-6E8A-4147-A177-3AD203B41FA5}">
                      <a16:colId xmlns:a16="http://schemas.microsoft.com/office/drawing/2014/main" val="1172797520"/>
                    </a:ext>
                  </a:extLst>
                </a:gridCol>
                <a:gridCol w="246888">
                  <a:extLst>
                    <a:ext uri="{9D8B030D-6E8A-4147-A177-3AD203B41FA5}">
                      <a16:colId xmlns:a16="http://schemas.microsoft.com/office/drawing/2014/main" val="92721106"/>
                    </a:ext>
                  </a:extLst>
                </a:gridCol>
                <a:gridCol w="246888">
                  <a:extLst>
                    <a:ext uri="{9D8B030D-6E8A-4147-A177-3AD203B41FA5}">
                      <a16:colId xmlns:a16="http://schemas.microsoft.com/office/drawing/2014/main" val="1329166902"/>
                    </a:ext>
                  </a:extLst>
                </a:gridCol>
                <a:gridCol w="246888">
                  <a:extLst>
                    <a:ext uri="{9D8B030D-6E8A-4147-A177-3AD203B41FA5}">
                      <a16:colId xmlns:a16="http://schemas.microsoft.com/office/drawing/2014/main" val="2544269574"/>
                    </a:ext>
                  </a:extLst>
                </a:gridCol>
                <a:gridCol w="987552">
                  <a:extLst>
                    <a:ext uri="{9D8B030D-6E8A-4147-A177-3AD203B41FA5}">
                      <a16:colId xmlns:a16="http://schemas.microsoft.com/office/drawing/2014/main" val="132398434"/>
                    </a:ext>
                  </a:extLst>
                </a:gridCol>
                <a:gridCol w="493776">
                  <a:extLst>
                    <a:ext uri="{9D8B030D-6E8A-4147-A177-3AD203B41FA5}">
                      <a16:colId xmlns:a16="http://schemas.microsoft.com/office/drawing/2014/main" val="597049094"/>
                    </a:ext>
                  </a:extLst>
                </a:gridCol>
                <a:gridCol w="493776">
                  <a:extLst>
                    <a:ext uri="{9D8B030D-6E8A-4147-A177-3AD203B41FA5}">
                      <a16:colId xmlns:a16="http://schemas.microsoft.com/office/drawing/2014/main" val="1292035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75495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- 2020-01-01 19:48:37</a:t>
                      </a:r>
                      <a:r>
                        <a:rPr kumimoji="0" lang="es-ES" sz="1000" b="0" i="0" u="none" strike="noStrike" kern="1200" cap="none" spc="0" normalizeH="0" baseline="0" noProof="0">
                          <a:ln>
                            <a:noFill/>
                          </a:ln>
                          <a:solidFill>
                            <a:prstClr val="black"/>
                          </a:solidFill>
                          <a:effectLst/>
                          <a:uLnTx/>
                          <a:uFillTx/>
                          <a:latin typeface="+mn-lt"/>
                          <a:ea typeface="+mn-ea"/>
                          <a:cs typeface="+mn-cs"/>
                        </a:rPr>
                        <a:t>
 Una receta para sacar sonrisas en días soleados. ¡Probala y disfrutá del verano al lado de tus personas favoritas!
Ingredientes:
• 3 paquetes de tortitas de arroz frutos rojos Bicentury
• 2 tazas de yogurt griego
• ¼ de taza de harina de coco
• 3 cdas. de aceite de coco
• 1 cucharadita de ralladura de limón
• 1/2 cucharadita de vainilla
• 1 taza de fresas hechas puré
• 8 vasos de papel pequeños
• 8 palitos de paleta
Procedimiento:
1. En un procesador mezclar las galletas, harina de coco y aceite de coco hasta quedar como boronas.
2. Aparte mezclar el yogurt con la vainilla, ralladura y ½ taza de puré de fresa.
3. En cada vaso de papel coloque una base se galleta luego yogurt, puré de fresa y otra capa de galleta
4. Finalice con la paleta
5. Congelar de 5 a 6 horas o durante toda la noche
6. Dejar a temperatura ambiente por unos minutos antes de consumir.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Publicación: "Una receta para sacar sonrisas en días soleados...."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8933728"/>
                  </a:ext>
                </a:extLst>
              </a:tr>
            </a:tbl>
          </a:graphicData>
        </a:graphic>
      </p:graphicFrame>
      <p:sp>
        <p:nvSpPr>
          <p:cNvPr id="4" name="Text Placeholder 3">
            <a:extLst>
              <a:ext uri="{FF2B5EF4-FFF2-40B4-BE49-F238E27FC236}">
                <a16:creationId xmlns:a16="http://schemas.microsoft.com/office/drawing/2014/main" id="{21F62B1A-B8D3-403B-B83E-6B6F37EFDD19}"/>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1215066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9F885-99B8-4780-ABB7-63AFF0126310}"/>
              </a:ext>
            </a:extLst>
          </p:cNvPr>
          <p:cNvSpPr>
            <a:spLocks noGrp="1"/>
          </p:cNvSpPr>
          <p:nvPr>
            <p:ph type="title"/>
          </p:nvPr>
        </p:nvSpPr>
        <p:spPr/>
        <p:txBody>
          <a:bodyPr/>
          <a:lstStyle/>
          <a:p>
            <a:r>
              <a:rPr lang="en-US"/>
              <a:t>Facebook Tabla de Desempeño de Anuncios | Reporte Métricas - 4 of 11</a:t>
            </a:r>
          </a:p>
        </p:txBody>
      </p:sp>
      <p:graphicFrame>
        <p:nvGraphicFramePr>
          <p:cNvPr id="5" name="Table Placeholder 4">
            <a:extLst>
              <a:ext uri="{FF2B5EF4-FFF2-40B4-BE49-F238E27FC236}">
                <a16:creationId xmlns:a16="http://schemas.microsoft.com/office/drawing/2014/main" id="{6C1EF26F-5A7C-4C1F-8D30-65EDD6F1CCD7}"/>
              </a:ext>
            </a:extLst>
          </p:cNvPr>
          <p:cNvGraphicFramePr>
            <a:graphicFrameLocks noGrp="1"/>
          </p:cNvGraphicFramePr>
          <p:nvPr>
            <p:ph type="tbl" sz="quarter" idx="13"/>
            <p:extLst>
              <p:ext uri="{D42A27DB-BD31-4B8C-83A1-F6EECF244321}">
                <p14:modId xmlns:p14="http://schemas.microsoft.com/office/powerpoint/2010/main" val="1067967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38247406"/>
                    </a:ext>
                  </a:extLst>
                </a:gridCol>
                <a:gridCol w="658368">
                  <a:extLst>
                    <a:ext uri="{9D8B030D-6E8A-4147-A177-3AD203B41FA5}">
                      <a16:colId xmlns:a16="http://schemas.microsoft.com/office/drawing/2014/main" val="773051836"/>
                    </a:ext>
                  </a:extLst>
                </a:gridCol>
                <a:gridCol w="246888">
                  <a:extLst>
                    <a:ext uri="{9D8B030D-6E8A-4147-A177-3AD203B41FA5}">
                      <a16:colId xmlns:a16="http://schemas.microsoft.com/office/drawing/2014/main" val="2421026561"/>
                    </a:ext>
                  </a:extLst>
                </a:gridCol>
                <a:gridCol w="246888">
                  <a:extLst>
                    <a:ext uri="{9D8B030D-6E8A-4147-A177-3AD203B41FA5}">
                      <a16:colId xmlns:a16="http://schemas.microsoft.com/office/drawing/2014/main" val="2182195584"/>
                    </a:ext>
                  </a:extLst>
                </a:gridCol>
                <a:gridCol w="246888">
                  <a:extLst>
                    <a:ext uri="{9D8B030D-6E8A-4147-A177-3AD203B41FA5}">
                      <a16:colId xmlns:a16="http://schemas.microsoft.com/office/drawing/2014/main" val="1305698834"/>
                    </a:ext>
                  </a:extLst>
                </a:gridCol>
                <a:gridCol w="246888">
                  <a:extLst>
                    <a:ext uri="{9D8B030D-6E8A-4147-A177-3AD203B41FA5}">
                      <a16:colId xmlns:a16="http://schemas.microsoft.com/office/drawing/2014/main" val="2409092182"/>
                    </a:ext>
                  </a:extLst>
                </a:gridCol>
                <a:gridCol w="246888">
                  <a:extLst>
                    <a:ext uri="{9D8B030D-6E8A-4147-A177-3AD203B41FA5}">
                      <a16:colId xmlns:a16="http://schemas.microsoft.com/office/drawing/2014/main" val="3005107693"/>
                    </a:ext>
                  </a:extLst>
                </a:gridCol>
                <a:gridCol w="246888">
                  <a:extLst>
                    <a:ext uri="{9D8B030D-6E8A-4147-A177-3AD203B41FA5}">
                      <a16:colId xmlns:a16="http://schemas.microsoft.com/office/drawing/2014/main" val="1333031445"/>
                    </a:ext>
                  </a:extLst>
                </a:gridCol>
                <a:gridCol w="246888">
                  <a:extLst>
                    <a:ext uri="{9D8B030D-6E8A-4147-A177-3AD203B41FA5}">
                      <a16:colId xmlns:a16="http://schemas.microsoft.com/office/drawing/2014/main" val="1030038509"/>
                    </a:ext>
                  </a:extLst>
                </a:gridCol>
                <a:gridCol w="246888">
                  <a:extLst>
                    <a:ext uri="{9D8B030D-6E8A-4147-A177-3AD203B41FA5}">
                      <a16:colId xmlns:a16="http://schemas.microsoft.com/office/drawing/2014/main" val="3807205864"/>
                    </a:ext>
                  </a:extLst>
                </a:gridCol>
                <a:gridCol w="246888">
                  <a:extLst>
                    <a:ext uri="{9D8B030D-6E8A-4147-A177-3AD203B41FA5}">
                      <a16:colId xmlns:a16="http://schemas.microsoft.com/office/drawing/2014/main" val="1255270554"/>
                    </a:ext>
                  </a:extLst>
                </a:gridCol>
                <a:gridCol w="246888">
                  <a:extLst>
                    <a:ext uri="{9D8B030D-6E8A-4147-A177-3AD203B41FA5}">
                      <a16:colId xmlns:a16="http://schemas.microsoft.com/office/drawing/2014/main" val="1152697697"/>
                    </a:ext>
                  </a:extLst>
                </a:gridCol>
                <a:gridCol w="246888">
                  <a:extLst>
                    <a:ext uri="{9D8B030D-6E8A-4147-A177-3AD203B41FA5}">
                      <a16:colId xmlns:a16="http://schemas.microsoft.com/office/drawing/2014/main" val="4108735691"/>
                    </a:ext>
                  </a:extLst>
                </a:gridCol>
                <a:gridCol w="246888">
                  <a:extLst>
                    <a:ext uri="{9D8B030D-6E8A-4147-A177-3AD203B41FA5}">
                      <a16:colId xmlns:a16="http://schemas.microsoft.com/office/drawing/2014/main" val="3605120864"/>
                    </a:ext>
                  </a:extLst>
                </a:gridCol>
                <a:gridCol w="246888">
                  <a:extLst>
                    <a:ext uri="{9D8B030D-6E8A-4147-A177-3AD203B41FA5}">
                      <a16:colId xmlns:a16="http://schemas.microsoft.com/office/drawing/2014/main" val="738722035"/>
                    </a:ext>
                  </a:extLst>
                </a:gridCol>
                <a:gridCol w="246888">
                  <a:extLst>
                    <a:ext uri="{9D8B030D-6E8A-4147-A177-3AD203B41FA5}">
                      <a16:colId xmlns:a16="http://schemas.microsoft.com/office/drawing/2014/main" val="3303213097"/>
                    </a:ext>
                  </a:extLst>
                </a:gridCol>
                <a:gridCol w="246888">
                  <a:extLst>
                    <a:ext uri="{9D8B030D-6E8A-4147-A177-3AD203B41FA5}">
                      <a16:colId xmlns:a16="http://schemas.microsoft.com/office/drawing/2014/main" val="2656111971"/>
                    </a:ext>
                  </a:extLst>
                </a:gridCol>
                <a:gridCol w="246888">
                  <a:extLst>
                    <a:ext uri="{9D8B030D-6E8A-4147-A177-3AD203B41FA5}">
                      <a16:colId xmlns:a16="http://schemas.microsoft.com/office/drawing/2014/main" val="115889365"/>
                    </a:ext>
                  </a:extLst>
                </a:gridCol>
                <a:gridCol w="246888">
                  <a:extLst>
                    <a:ext uri="{9D8B030D-6E8A-4147-A177-3AD203B41FA5}">
                      <a16:colId xmlns:a16="http://schemas.microsoft.com/office/drawing/2014/main" val="297077394"/>
                    </a:ext>
                  </a:extLst>
                </a:gridCol>
                <a:gridCol w="246888">
                  <a:extLst>
                    <a:ext uri="{9D8B030D-6E8A-4147-A177-3AD203B41FA5}">
                      <a16:colId xmlns:a16="http://schemas.microsoft.com/office/drawing/2014/main" val="1489539892"/>
                    </a:ext>
                  </a:extLst>
                </a:gridCol>
                <a:gridCol w="246888">
                  <a:extLst>
                    <a:ext uri="{9D8B030D-6E8A-4147-A177-3AD203B41FA5}">
                      <a16:colId xmlns:a16="http://schemas.microsoft.com/office/drawing/2014/main" val="3027950230"/>
                    </a:ext>
                  </a:extLst>
                </a:gridCol>
                <a:gridCol w="987552">
                  <a:extLst>
                    <a:ext uri="{9D8B030D-6E8A-4147-A177-3AD203B41FA5}">
                      <a16:colId xmlns:a16="http://schemas.microsoft.com/office/drawing/2014/main" val="2160385505"/>
                    </a:ext>
                  </a:extLst>
                </a:gridCol>
                <a:gridCol w="493776">
                  <a:extLst>
                    <a:ext uri="{9D8B030D-6E8A-4147-A177-3AD203B41FA5}">
                      <a16:colId xmlns:a16="http://schemas.microsoft.com/office/drawing/2014/main" val="3925474576"/>
                    </a:ext>
                  </a:extLst>
                </a:gridCol>
                <a:gridCol w="493776">
                  <a:extLst>
                    <a:ext uri="{9D8B030D-6E8A-4147-A177-3AD203B41FA5}">
                      <a16:colId xmlns:a16="http://schemas.microsoft.com/office/drawing/2014/main" val="58456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40392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- 2020-01-01 14:22:14</a:t>
                      </a:r>
                      <a:r>
                        <a:rPr kumimoji="0" lang="es-ES" sz="1000" b="0" i="0" u="none" strike="noStrike" kern="1200" cap="none" spc="0" normalizeH="0" baseline="0" noProof="0">
                          <a:ln>
                            <a:noFill/>
                          </a:ln>
                          <a:solidFill>
                            <a:prstClr val="black"/>
                          </a:solidFill>
                          <a:effectLst/>
                          <a:uLnTx/>
                          <a:uFillTx/>
                          <a:latin typeface="+mn-lt"/>
                          <a:ea typeface="+mn-ea"/>
                          <a:cs typeface="+mn-cs"/>
                        </a:rPr>
                        <a:t>
 Hace un año nuestro deseo para iniciar el 2019 fue encontrar todo lo que nos une ¡y se cumplió! Ahora, para este nuevo año, queremos seguir aprendiendo, disfrutando y descubriendo juntos 💚 ¡Feliz 2020! 🥳 #esmilugar #soloenelauto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Publicación de Instagram: Hace un año nuestro...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5802630"/>
                  </a:ext>
                </a:extLst>
              </a:tr>
            </a:tbl>
          </a:graphicData>
        </a:graphic>
      </p:graphicFrame>
      <p:sp>
        <p:nvSpPr>
          <p:cNvPr id="4" name="Text Placeholder 3">
            <a:extLst>
              <a:ext uri="{FF2B5EF4-FFF2-40B4-BE49-F238E27FC236}">
                <a16:creationId xmlns:a16="http://schemas.microsoft.com/office/drawing/2014/main" id="{5477EE5F-539B-4C0E-A09D-03E3754B2CF3}"/>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139561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6B576-9752-4BE3-96E1-6A9A92426FF5}"/>
              </a:ext>
            </a:extLst>
          </p:cNvPr>
          <p:cNvSpPr>
            <a:spLocks noGrp="1"/>
          </p:cNvSpPr>
          <p:nvPr>
            <p:ph type="title"/>
          </p:nvPr>
        </p:nvSpPr>
        <p:spPr/>
        <p:txBody>
          <a:bodyPr/>
          <a:lstStyle/>
          <a:p>
            <a:r>
              <a:rPr lang="en-US"/>
              <a:t>Facebook Tabla de Desempeño de Anuncios | Reporte Métricas - 5 of 11</a:t>
            </a:r>
          </a:p>
        </p:txBody>
      </p:sp>
      <p:graphicFrame>
        <p:nvGraphicFramePr>
          <p:cNvPr id="5" name="Table Placeholder 4">
            <a:extLst>
              <a:ext uri="{FF2B5EF4-FFF2-40B4-BE49-F238E27FC236}">
                <a16:creationId xmlns:a16="http://schemas.microsoft.com/office/drawing/2014/main" id="{7C8BCEE3-BC9A-4DD6-B388-34E3EB468B25}"/>
              </a:ext>
            </a:extLst>
          </p:cNvPr>
          <p:cNvGraphicFramePr>
            <a:graphicFrameLocks noGrp="1"/>
          </p:cNvGraphicFramePr>
          <p:nvPr>
            <p:ph type="tbl" sz="quarter" idx="13"/>
            <p:extLst>
              <p:ext uri="{D42A27DB-BD31-4B8C-83A1-F6EECF244321}">
                <p14:modId xmlns:p14="http://schemas.microsoft.com/office/powerpoint/2010/main" val="3259224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59228484"/>
                    </a:ext>
                  </a:extLst>
                </a:gridCol>
                <a:gridCol w="658368">
                  <a:extLst>
                    <a:ext uri="{9D8B030D-6E8A-4147-A177-3AD203B41FA5}">
                      <a16:colId xmlns:a16="http://schemas.microsoft.com/office/drawing/2014/main" val="1411645107"/>
                    </a:ext>
                  </a:extLst>
                </a:gridCol>
                <a:gridCol w="246888">
                  <a:extLst>
                    <a:ext uri="{9D8B030D-6E8A-4147-A177-3AD203B41FA5}">
                      <a16:colId xmlns:a16="http://schemas.microsoft.com/office/drawing/2014/main" val="4070358679"/>
                    </a:ext>
                  </a:extLst>
                </a:gridCol>
                <a:gridCol w="246888">
                  <a:extLst>
                    <a:ext uri="{9D8B030D-6E8A-4147-A177-3AD203B41FA5}">
                      <a16:colId xmlns:a16="http://schemas.microsoft.com/office/drawing/2014/main" val="351203381"/>
                    </a:ext>
                  </a:extLst>
                </a:gridCol>
                <a:gridCol w="246888">
                  <a:extLst>
                    <a:ext uri="{9D8B030D-6E8A-4147-A177-3AD203B41FA5}">
                      <a16:colId xmlns:a16="http://schemas.microsoft.com/office/drawing/2014/main" val="790803228"/>
                    </a:ext>
                  </a:extLst>
                </a:gridCol>
                <a:gridCol w="246888">
                  <a:extLst>
                    <a:ext uri="{9D8B030D-6E8A-4147-A177-3AD203B41FA5}">
                      <a16:colId xmlns:a16="http://schemas.microsoft.com/office/drawing/2014/main" val="2752489935"/>
                    </a:ext>
                  </a:extLst>
                </a:gridCol>
                <a:gridCol w="246888">
                  <a:extLst>
                    <a:ext uri="{9D8B030D-6E8A-4147-A177-3AD203B41FA5}">
                      <a16:colId xmlns:a16="http://schemas.microsoft.com/office/drawing/2014/main" val="1207513512"/>
                    </a:ext>
                  </a:extLst>
                </a:gridCol>
                <a:gridCol w="246888">
                  <a:extLst>
                    <a:ext uri="{9D8B030D-6E8A-4147-A177-3AD203B41FA5}">
                      <a16:colId xmlns:a16="http://schemas.microsoft.com/office/drawing/2014/main" val="1846465305"/>
                    </a:ext>
                  </a:extLst>
                </a:gridCol>
                <a:gridCol w="246888">
                  <a:extLst>
                    <a:ext uri="{9D8B030D-6E8A-4147-A177-3AD203B41FA5}">
                      <a16:colId xmlns:a16="http://schemas.microsoft.com/office/drawing/2014/main" val="1020629974"/>
                    </a:ext>
                  </a:extLst>
                </a:gridCol>
                <a:gridCol w="246888">
                  <a:extLst>
                    <a:ext uri="{9D8B030D-6E8A-4147-A177-3AD203B41FA5}">
                      <a16:colId xmlns:a16="http://schemas.microsoft.com/office/drawing/2014/main" val="97141397"/>
                    </a:ext>
                  </a:extLst>
                </a:gridCol>
                <a:gridCol w="246888">
                  <a:extLst>
                    <a:ext uri="{9D8B030D-6E8A-4147-A177-3AD203B41FA5}">
                      <a16:colId xmlns:a16="http://schemas.microsoft.com/office/drawing/2014/main" val="3324073591"/>
                    </a:ext>
                  </a:extLst>
                </a:gridCol>
                <a:gridCol w="246888">
                  <a:extLst>
                    <a:ext uri="{9D8B030D-6E8A-4147-A177-3AD203B41FA5}">
                      <a16:colId xmlns:a16="http://schemas.microsoft.com/office/drawing/2014/main" val="3100156330"/>
                    </a:ext>
                  </a:extLst>
                </a:gridCol>
                <a:gridCol w="246888">
                  <a:extLst>
                    <a:ext uri="{9D8B030D-6E8A-4147-A177-3AD203B41FA5}">
                      <a16:colId xmlns:a16="http://schemas.microsoft.com/office/drawing/2014/main" val="1928968935"/>
                    </a:ext>
                  </a:extLst>
                </a:gridCol>
                <a:gridCol w="246888">
                  <a:extLst>
                    <a:ext uri="{9D8B030D-6E8A-4147-A177-3AD203B41FA5}">
                      <a16:colId xmlns:a16="http://schemas.microsoft.com/office/drawing/2014/main" val="3068780952"/>
                    </a:ext>
                  </a:extLst>
                </a:gridCol>
                <a:gridCol w="246888">
                  <a:extLst>
                    <a:ext uri="{9D8B030D-6E8A-4147-A177-3AD203B41FA5}">
                      <a16:colId xmlns:a16="http://schemas.microsoft.com/office/drawing/2014/main" val="1514193497"/>
                    </a:ext>
                  </a:extLst>
                </a:gridCol>
                <a:gridCol w="246888">
                  <a:extLst>
                    <a:ext uri="{9D8B030D-6E8A-4147-A177-3AD203B41FA5}">
                      <a16:colId xmlns:a16="http://schemas.microsoft.com/office/drawing/2014/main" val="649530790"/>
                    </a:ext>
                  </a:extLst>
                </a:gridCol>
                <a:gridCol w="246888">
                  <a:extLst>
                    <a:ext uri="{9D8B030D-6E8A-4147-A177-3AD203B41FA5}">
                      <a16:colId xmlns:a16="http://schemas.microsoft.com/office/drawing/2014/main" val="1810962610"/>
                    </a:ext>
                  </a:extLst>
                </a:gridCol>
                <a:gridCol w="246888">
                  <a:extLst>
                    <a:ext uri="{9D8B030D-6E8A-4147-A177-3AD203B41FA5}">
                      <a16:colId xmlns:a16="http://schemas.microsoft.com/office/drawing/2014/main" val="2226719622"/>
                    </a:ext>
                  </a:extLst>
                </a:gridCol>
                <a:gridCol w="246888">
                  <a:extLst>
                    <a:ext uri="{9D8B030D-6E8A-4147-A177-3AD203B41FA5}">
                      <a16:colId xmlns:a16="http://schemas.microsoft.com/office/drawing/2014/main" val="457921998"/>
                    </a:ext>
                  </a:extLst>
                </a:gridCol>
                <a:gridCol w="246888">
                  <a:extLst>
                    <a:ext uri="{9D8B030D-6E8A-4147-A177-3AD203B41FA5}">
                      <a16:colId xmlns:a16="http://schemas.microsoft.com/office/drawing/2014/main" val="1388097217"/>
                    </a:ext>
                  </a:extLst>
                </a:gridCol>
                <a:gridCol w="246888">
                  <a:extLst>
                    <a:ext uri="{9D8B030D-6E8A-4147-A177-3AD203B41FA5}">
                      <a16:colId xmlns:a16="http://schemas.microsoft.com/office/drawing/2014/main" val="2664764820"/>
                    </a:ext>
                  </a:extLst>
                </a:gridCol>
                <a:gridCol w="987552">
                  <a:extLst>
                    <a:ext uri="{9D8B030D-6E8A-4147-A177-3AD203B41FA5}">
                      <a16:colId xmlns:a16="http://schemas.microsoft.com/office/drawing/2014/main" val="3439415993"/>
                    </a:ext>
                  </a:extLst>
                </a:gridCol>
                <a:gridCol w="493776">
                  <a:extLst>
                    <a:ext uri="{9D8B030D-6E8A-4147-A177-3AD203B41FA5}">
                      <a16:colId xmlns:a16="http://schemas.microsoft.com/office/drawing/2014/main" val="3067871584"/>
                    </a:ext>
                  </a:extLst>
                </a:gridCol>
                <a:gridCol w="493776">
                  <a:extLst>
                    <a:ext uri="{9D8B030D-6E8A-4147-A177-3AD203B41FA5}">
                      <a16:colId xmlns:a16="http://schemas.microsoft.com/office/drawing/2014/main" val="3499301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992514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- 2020-01-09 14:59:09</a:t>
                      </a:r>
                      <a:r>
                        <a:rPr kumimoji="0" lang="es-ES" sz="1000" b="0" i="0" u="none" strike="noStrike" kern="1200" cap="none" spc="0" normalizeH="0" baseline="0" noProof="0">
                          <a:ln>
                            <a:noFill/>
                          </a:ln>
                          <a:solidFill>
                            <a:prstClr val="black"/>
                          </a:solidFill>
                          <a:effectLst/>
                          <a:uLnTx/>
                          <a:uFillTx/>
                          <a:latin typeface="+mn-lt"/>
                          <a:ea typeface="+mn-ea"/>
                          <a:cs typeface="+mn-cs"/>
                        </a:rPr>
                        <a:t>
 Aprovechá esta Promo Irresistible y cuidá de tu piel y la de tu familia. 
Conocé todas las promociones aqui: https://bit.ly/2QTQaA4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https://scontent.xx.fbcdn.net/v/t1.0-9/s720x720/81711820_2721905311209016_5313491860801454080_o.jpg?_nc_cat=100&amp;_nc_ohc=1RwEr1bA-94AX8fb-WO&amp;_nc_ht=scontent.xx&amp;_nc_tp=1002&amp;oh=d8b4212320b4e438cd2a879091e0c669&amp;oe=5E9EC8DA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01/16/2020 01:15:34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promos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3545552"/>
                  </a:ext>
                </a:extLst>
              </a:tr>
            </a:tbl>
          </a:graphicData>
        </a:graphic>
      </p:graphicFrame>
      <p:sp>
        <p:nvSpPr>
          <p:cNvPr id="4" name="Text Placeholder 3">
            <a:extLst>
              <a:ext uri="{FF2B5EF4-FFF2-40B4-BE49-F238E27FC236}">
                <a16:creationId xmlns:a16="http://schemas.microsoft.com/office/drawing/2014/main" id="{E3E66A48-1447-4780-8EDF-0E9F9ED7E206}"/>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3899341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951D6-269C-4A2F-A949-B196E41BF95B}"/>
              </a:ext>
            </a:extLst>
          </p:cNvPr>
          <p:cNvSpPr>
            <a:spLocks noGrp="1"/>
          </p:cNvSpPr>
          <p:nvPr>
            <p:ph type="title"/>
          </p:nvPr>
        </p:nvSpPr>
        <p:spPr/>
        <p:txBody>
          <a:bodyPr/>
          <a:lstStyle/>
          <a:p>
            <a:r>
              <a:rPr lang="en-US"/>
              <a:t>Facebook Tabla de Desempeño de Anuncios | Reporte Métricas - 6 of 11</a:t>
            </a:r>
          </a:p>
        </p:txBody>
      </p:sp>
      <p:graphicFrame>
        <p:nvGraphicFramePr>
          <p:cNvPr id="5" name="Table Placeholder 4">
            <a:extLst>
              <a:ext uri="{FF2B5EF4-FFF2-40B4-BE49-F238E27FC236}">
                <a16:creationId xmlns:a16="http://schemas.microsoft.com/office/drawing/2014/main" id="{C2F0870D-5BD3-4A86-BC00-3C5ADD5EA399}"/>
              </a:ext>
            </a:extLst>
          </p:cNvPr>
          <p:cNvGraphicFramePr>
            <a:graphicFrameLocks noGrp="1"/>
          </p:cNvGraphicFramePr>
          <p:nvPr>
            <p:ph type="tbl" sz="quarter" idx="13"/>
            <p:extLst>
              <p:ext uri="{D42A27DB-BD31-4B8C-83A1-F6EECF244321}">
                <p14:modId xmlns:p14="http://schemas.microsoft.com/office/powerpoint/2010/main" val="2350342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35252209"/>
                    </a:ext>
                  </a:extLst>
                </a:gridCol>
                <a:gridCol w="658368">
                  <a:extLst>
                    <a:ext uri="{9D8B030D-6E8A-4147-A177-3AD203B41FA5}">
                      <a16:colId xmlns:a16="http://schemas.microsoft.com/office/drawing/2014/main" val="239772130"/>
                    </a:ext>
                  </a:extLst>
                </a:gridCol>
                <a:gridCol w="246888">
                  <a:extLst>
                    <a:ext uri="{9D8B030D-6E8A-4147-A177-3AD203B41FA5}">
                      <a16:colId xmlns:a16="http://schemas.microsoft.com/office/drawing/2014/main" val="199782676"/>
                    </a:ext>
                  </a:extLst>
                </a:gridCol>
                <a:gridCol w="246888">
                  <a:extLst>
                    <a:ext uri="{9D8B030D-6E8A-4147-A177-3AD203B41FA5}">
                      <a16:colId xmlns:a16="http://schemas.microsoft.com/office/drawing/2014/main" val="2707627723"/>
                    </a:ext>
                  </a:extLst>
                </a:gridCol>
                <a:gridCol w="246888">
                  <a:extLst>
                    <a:ext uri="{9D8B030D-6E8A-4147-A177-3AD203B41FA5}">
                      <a16:colId xmlns:a16="http://schemas.microsoft.com/office/drawing/2014/main" val="3713761693"/>
                    </a:ext>
                  </a:extLst>
                </a:gridCol>
                <a:gridCol w="246888">
                  <a:extLst>
                    <a:ext uri="{9D8B030D-6E8A-4147-A177-3AD203B41FA5}">
                      <a16:colId xmlns:a16="http://schemas.microsoft.com/office/drawing/2014/main" val="414516061"/>
                    </a:ext>
                  </a:extLst>
                </a:gridCol>
                <a:gridCol w="246888">
                  <a:extLst>
                    <a:ext uri="{9D8B030D-6E8A-4147-A177-3AD203B41FA5}">
                      <a16:colId xmlns:a16="http://schemas.microsoft.com/office/drawing/2014/main" val="326649861"/>
                    </a:ext>
                  </a:extLst>
                </a:gridCol>
                <a:gridCol w="246888">
                  <a:extLst>
                    <a:ext uri="{9D8B030D-6E8A-4147-A177-3AD203B41FA5}">
                      <a16:colId xmlns:a16="http://schemas.microsoft.com/office/drawing/2014/main" val="324140911"/>
                    </a:ext>
                  </a:extLst>
                </a:gridCol>
                <a:gridCol w="246888">
                  <a:extLst>
                    <a:ext uri="{9D8B030D-6E8A-4147-A177-3AD203B41FA5}">
                      <a16:colId xmlns:a16="http://schemas.microsoft.com/office/drawing/2014/main" val="669898868"/>
                    </a:ext>
                  </a:extLst>
                </a:gridCol>
                <a:gridCol w="246888">
                  <a:extLst>
                    <a:ext uri="{9D8B030D-6E8A-4147-A177-3AD203B41FA5}">
                      <a16:colId xmlns:a16="http://schemas.microsoft.com/office/drawing/2014/main" val="1895072469"/>
                    </a:ext>
                  </a:extLst>
                </a:gridCol>
                <a:gridCol w="246888">
                  <a:extLst>
                    <a:ext uri="{9D8B030D-6E8A-4147-A177-3AD203B41FA5}">
                      <a16:colId xmlns:a16="http://schemas.microsoft.com/office/drawing/2014/main" val="1638563835"/>
                    </a:ext>
                  </a:extLst>
                </a:gridCol>
                <a:gridCol w="246888">
                  <a:extLst>
                    <a:ext uri="{9D8B030D-6E8A-4147-A177-3AD203B41FA5}">
                      <a16:colId xmlns:a16="http://schemas.microsoft.com/office/drawing/2014/main" val="3020190944"/>
                    </a:ext>
                  </a:extLst>
                </a:gridCol>
                <a:gridCol w="246888">
                  <a:extLst>
                    <a:ext uri="{9D8B030D-6E8A-4147-A177-3AD203B41FA5}">
                      <a16:colId xmlns:a16="http://schemas.microsoft.com/office/drawing/2014/main" val="301238155"/>
                    </a:ext>
                  </a:extLst>
                </a:gridCol>
                <a:gridCol w="246888">
                  <a:extLst>
                    <a:ext uri="{9D8B030D-6E8A-4147-A177-3AD203B41FA5}">
                      <a16:colId xmlns:a16="http://schemas.microsoft.com/office/drawing/2014/main" val="1508912801"/>
                    </a:ext>
                  </a:extLst>
                </a:gridCol>
                <a:gridCol w="246888">
                  <a:extLst>
                    <a:ext uri="{9D8B030D-6E8A-4147-A177-3AD203B41FA5}">
                      <a16:colId xmlns:a16="http://schemas.microsoft.com/office/drawing/2014/main" val="679610220"/>
                    </a:ext>
                  </a:extLst>
                </a:gridCol>
                <a:gridCol w="246888">
                  <a:extLst>
                    <a:ext uri="{9D8B030D-6E8A-4147-A177-3AD203B41FA5}">
                      <a16:colId xmlns:a16="http://schemas.microsoft.com/office/drawing/2014/main" val="4273431412"/>
                    </a:ext>
                  </a:extLst>
                </a:gridCol>
                <a:gridCol w="246888">
                  <a:extLst>
                    <a:ext uri="{9D8B030D-6E8A-4147-A177-3AD203B41FA5}">
                      <a16:colId xmlns:a16="http://schemas.microsoft.com/office/drawing/2014/main" val="1361774114"/>
                    </a:ext>
                  </a:extLst>
                </a:gridCol>
                <a:gridCol w="246888">
                  <a:extLst>
                    <a:ext uri="{9D8B030D-6E8A-4147-A177-3AD203B41FA5}">
                      <a16:colId xmlns:a16="http://schemas.microsoft.com/office/drawing/2014/main" val="2703297195"/>
                    </a:ext>
                  </a:extLst>
                </a:gridCol>
                <a:gridCol w="246888">
                  <a:extLst>
                    <a:ext uri="{9D8B030D-6E8A-4147-A177-3AD203B41FA5}">
                      <a16:colId xmlns:a16="http://schemas.microsoft.com/office/drawing/2014/main" val="96414468"/>
                    </a:ext>
                  </a:extLst>
                </a:gridCol>
                <a:gridCol w="246888">
                  <a:extLst>
                    <a:ext uri="{9D8B030D-6E8A-4147-A177-3AD203B41FA5}">
                      <a16:colId xmlns:a16="http://schemas.microsoft.com/office/drawing/2014/main" val="2996594218"/>
                    </a:ext>
                  </a:extLst>
                </a:gridCol>
                <a:gridCol w="246888">
                  <a:extLst>
                    <a:ext uri="{9D8B030D-6E8A-4147-A177-3AD203B41FA5}">
                      <a16:colId xmlns:a16="http://schemas.microsoft.com/office/drawing/2014/main" val="1910151982"/>
                    </a:ext>
                  </a:extLst>
                </a:gridCol>
                <a:gridCol w="987552">
                  <a:extLst>
                    <a:ext uri="{9D8B030D-6E8A-4147-A177-3AD203B41FA5}">
                      <a16:colId xmlns:a16="http://schemas.microsoft.com/office/drawing/2014/main" val="943137993"/>
                    </a:ext>
                  </a:extLst>
                </a:gridCol>
                <a:gridCol w="493776">
                  <a:extLst>
                    <a:ext uri="{9D8B030D-6E8A-4147-A177-3AD203B41FA5}">
                      <a16:colId xmlns:a16="http://schemas.microsoft.com/office/drawing/2014/main" val="2964976951"/>
                    </a:ext>
                  </a:extLst>
                </a:gridCol>
                <a:gridCol w="493776">
                  <a:extLst>
                    <a:ext uri="{9D8B030D-6E8A-4147-A177-3AD203B41FA5}">
                      <a16:colId xmlns:a16="http://schemas.microsoft.com/office/drawing/2014/main" val="2172883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226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- 2020-01-09 08:51:44</a:t>
                      </a:r>
                      <a:r>
                        <a:rPr kumimoji="0" lang="es-ES" sz="1000" b="0" i="0" u="none" strike="noStrike" kern="1200" cap="none" spc="0" normalizeH="0" baseline="0" noProof="0">
                          <a:ln>
                            <a:noFill/>
                          </a:ln>
                          <a:solidFill>
                            <a:prstClr val="black"/>
                          </a:solidFill>
                          <a:effectLst/>
                          <a:uLnTx/>
                          <a:uFillTx/>
                          <a:latin typeface="+mn-lt"/>
                          <a:ea typeface="+mn-ea"/>
                          <a:cs typeface="+mn-cs"/>
                        </a:rPr>
                        <a:t>
 Empezá el año saludablemente con la nueva versión de nuestra revista Fusión Saludable. Encontrá deliciosas y
balanceadas recetas y optá por una alimentación mucho más equilibrada para vos y tu familia.
Disponible en tu Auto favorito o en su versión digital aquí:
https://bit.ly/2Z4UuA3.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https://scontent.xx.fbcdn.net/v/t1.0-9/p720x720/81942534_2720018034731077_4868335908073504768_o.jpg?_nc_cat=109&amp;_nc_ohc=bXHMzRFG8QMAX-o660F&amp;_nc_ht=scontent.xx&amp;_nc_tp=1002&amp;oh=8ab1626b9fabbb8ea5351a789268f8a1&amp;oe=5E98840F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01/13/2020 01:16:09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Revista fusión enero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3219834"/>
                  </a:ext>
                </a:extLst>
              </a:tr>
            </a:tbl>
          </a:graphicData>
        </a:graphic>
      </p:graphicFrame>
      <p:sp>
        <p:nvSpPr>
          <p:cNvPr id="4" name="Text Placeholder 3">
            <a:extLst>
              <a:ext uri="{FF2B5EF4-FFF2-40B4-BE49-F238E27FC236}">
                <a16:creationId xmlns:a16="http://schemas.microsoft.com/office/drawing/2014/main" id="{1AEEA5A9-92CD-4594-B950-58644C688A9C}"/>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2950009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369B5-575D-4BB8-90E4-4CA8D3C45376}"/>
              </a:ext>
            </a:extLst>
          </p:cNvPr>
          <p:cNvSpPr>
            <a:spLocks noGrp="1"/>
          </p:cNvSpPr>
          <p:nvPr>
            <p:ph type="title"/>
          </p:nvPr>
        </p:nvSpPr>
        <p:spPr/>
        <p:txBody>
          <a:bodyPr/>
          <a:lstStyle/>
          <a:p>
            <a:r>
              <a:rPr lang="en-US"/>
              <a:t>Facebook Tabla de Desempeño de Anuncios | Reporte Métricas - 7 of 11</a:t>
            </a:r>
          </a:p>
        </p:txBody>
      </p:sp>
      <p:graphicFrame>
        <p:nvGraphicFramePr>
          <p:cNvPr id="5" name="Table Placeholder 4">
            <a:extLst>
              <a:ext uri="{FF2B5EF4-FFF2-40B4-BE49-F238E27FC236}">
                <a16:creationId xmlns:a16="http://schemas.microsoft.com/office/drawing/2014/main" id="{7514F018-2007-40C3-BBB6-949553476512}"/>
              </a:ext>
            </a:extLst>
          </p:cNvPr>
          <p:cNvGraphicFramePr>
            <a:graphicFrameLocks noGrp="1"/>
          </p:cNvGraphicFramePr>
          <p:nvPr>
            <p:ph type="tbl" sz="quarter" idx="13"/>
            <p:extLst>
              <p:ext uri="{D42A27DB-BD31-4B8C-83A1-F6EECF244321}">
                <p14:modId xmlns:p14="http://schemas.microsoft.com/office/powerpoint/2010/main" val="3203392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15331821"/>
                    </a:ext>
                  </a:extLst>
                </a:gridCol>
                <a:gridCol w="658368">
                  <a:extLst>
                    <a:ext uri="{9D8B030D-6E8A-4147-A177-3AD203B41FA5}">
                      <a16:colId xmlns:a16="http://schemas.microsoft.com/office/drawing/2014/main" val="2519066140"/>
                    </a:ext>
                  </a:extLst>
                </a:gridCol>
                <a:gridCol w="246888">
                  <a:extLst>
                    <a:ext uri="{9D8B030D-6E8A-4147-A177-3AD203B41FA5}">
                      <a16:colId xmlns:a16="http://schemas.microsoft.com/office/drawing/2014/main" val="408040716"/>
                    </a:ext>
                  </a:extLst>
                </a:gridCol>
                <a:gridCol w="246888">
                  <a:extLst>
                    <a:ext uri="{9D8B030D-6E8A-4147-A177-3AD203B41FA5}">
                      <a16:colId xmlns:a16="http://schemas.microsoft.com/office/drawing/2014/main" val="2082602495"/>
                    </a:ext>
                  </a:extLst>
                </a:gridCol>
                <a:gridCol w="246888">
                  <a:extLst>
                    <a:ext uri="{9D8B030D-6E8A-4147-A177-3AD203B41FA5}">
                      <a16:colId xmlns:a16="http://schemas.microsoft.com/office/drawing/2014/main" val="807500745"/>
                    </a:ext>
                  </a:extLst>
                </a:gridCol>
                <a:gridCol w="246888">
                  <a:extLst>
                    <a:ext uri="{9D8B030D-6E8A-4147-A177-3AD203B41FA5}">
                      <a16:colId xmlns:a16="http://schemas.microsoft.com/office/drawing/2014/main" val="1744643961"/>
                    </a:ext>
                  </a:extLst>
                </a:gridCol>
                <a:gridCol w="246888">
                  <a:extLst>
                    <a:ext uri="{9D8B030D-6E8A-4147-A177-3AD203B41FA5}">
                      <a16:colId xmlns:a16="http://schemas.microsoft.com/office/drawing/2014/main" val="3700617502"/>
                    </a:ext>
                  </a:extLst>
                </a:gridCol>
                <a:gridCol w="246888">
                  <a:extLst>
                    <a:ext uri="{9D8B030D-6E8A-4147-A177-3AD203B41FA5}">
                      <a16:colId xmlns:a16="http://schemas.microsoft.com/office/drawing/2014/main" val="3785653399"/>
                    </a:ext>
                  </a:extLst>
                </a:gridCol>
                <a:gridCol w="246888">
                  <a:extLst>
                    <a:ext uri="{9D8B030D-6E8A-4147-A177-3AD203B41FA5}">
                      <a16:colId xmlns:a16="http://schemas.microsoft.com/office/drawing/2014/main" val="3091924669"/>
                    </a:ext>
                  </a:extLst>
                </a:gridCol>
                <a:gridCol w="246888">
                  <a:extLst>
                    <a:ext uri="{9D8B030D-6E8A-4147-A177-3AD203B41FA5}">
                      <a16:colId xmlns:a16="http://schemas.microsoft.com/office/drawing/2014/main" val="842792032"/>
                    </a:ext>
                  </a:extLst>
                </a:gridCol>
                <a:gridCol w="246888">
                  <a:extLst>
                    <a:ext uri="{9D8B030D-6E8A-4147-A177-3AD203B41FA5}">
                      <a16:colId xmlns:a16="http://schemas.microsoft.com/office/drawing/2014/main" val="3730439664"/>
                    </a:ext>
                  </a:extLst>
                </a:gridCol>
                <a:gridCol w="246888">
                  <a:extLst>
                    <a:ext uri="{9D8B030D-6E8A-4147-A177-3AD203B41FA5}">
                      <a16:colId xmlns:a16="http://schemas.microsoft.com/office/drawing/2014/main" val="3280530744"/>
                    </a:ext>
                  </a:extLst>
                </a:gridCol>
                <a:gridCol w="246888">
                  <a:extLst>
                    <a:ext uri="{9D8B030D-6E8A-4147-A177-3AD203B41FA5}">
                      <a16:colId xmlns:a16="http://schemas.microsoft.com/office/drawing/2014/main" val="1698882782"/>
                    </a:ext>
                  </a:extLst>
                </a:gridCol>
                <a:gridCol w="246888">
                  <a:extLst>
                    <a:ext uri="{9D8B030D-6E8A-4147-A177-3AD203B41FA5}">
                      <a16:colId xmlns:a16="http://schemas.microsoft.com/office/drawing/2014/main" val="4025319217"/>
                    </a:ext>
                  </a:extLst>
                </a:gridCol>
                <a:gridCol w="246888">
                  <a:extLst>
                    <a:ext uri="{9D8B030D-6E8A-4147-A177-3AD203B41FA5}">
                      <a16:colId xmlns:a16="http://schemas.microsoft.com/office/drawing/2014/main" val="139614925"/>
                    </a:ext>
                  </a:extLst>
                </a:gridCol>
                <a:gridCol w="246888">
                  <a:extLst>
                    <a:ext uri="{9D8B030D-6E8A-4147-A177-3AD203B41FA5}">
                      <a16:colId xmlns:a16="http://schemas.microsoft.com/office/drawing/2014/main" val="2110708374"/>
                    </a:ext>
                  </a:extLst>
                </a:gridCol>
                <a:gridCol w="246888">
                  <a:extLst>
                    <a:ext uri="{9D8B030D-6E8A-4147-A177-3AD203B41FA5}">
                      <a16:colId xmlns:a16="http://schemas.microsoft.com/office/drawing/2014/main" val="2509057834"/>
                    </a:ext>
                  </a:extLst>
                </a:gridCol>
                <a:gridCol w="246888">
                  <a:extLst>
                    <a:ext uri="{9D8B030D-6E8A-4147-A177-3AD203B41FA5}">
                      <a16:colId xmlns:a16="http://schemas.microsoft.com/office/drawing/2014/main" val="3043745557"/>
                    </a:ext>
                  </a:extLst>
                </a:gridCol>
                <a:gridCol w="246888">
                  <a:extLst>
                    <a:ext uri="{9D8B030D-6E8A-4147-A177-3AD203B41FA5}">
                      <a16:colId xmlns:a16="http://schemas.microsoft.com/office/drawing/2014/main" val="1479857186"/>
                    </a:ext>
                  </a:extLst>
                </a:gridCol>
                <a:gridCol w="246888">
                  <a:extLst>
                    <a:ext uri="{9D8B030D-6E8A-4147-A177-3AD203B41FA5}">
                      <a16:colId xmlns:a16="http://schemas.microsoft.com/office/drawing/2014/main" val="1831336352"/>
                    </a:ext>
                  </a:extLst>
                </a:gridCol>
                <a:gridCol w="246888">
                  <a:extLst>
                    <a:ext uri="{9D8B030D-6E8A-4147-A177-3AD203B41FA5}">
                      <a16:colId xmlns:a16="http://schemas.microsoft.com/office/drawing/2014/main" val="4095483116"/>
                    </a:ext>
                  </a:extLst>
                </a:gridCol>
                <a:gridCol w="987552">
                  <a:extLst>
                    <a:ext uri="{9D8B030D-6E8A-4147-A177-3AD203B41FA5}">
                      <a16:colId xmlns:a16="http://schemas.microsoft.com/office/drawing/2014/main" val="600985633"/>
                    </a:ext>
                  </a:extLst>
                </a:gridCol>
                <a:gridCol w="493776">
                  <a:extLst>
                    <a:ext uri="{9D8B030D-6E8A-4147-A177-3AD203B41FA5}">
                      <a16:colId xmlns:a16="http://schemas.microsoft.com/office/drawing/2014/main" val="4261622062"/>
                    </a:ext>
                  </a:extLst>
                </a:gridCol>
                <a:gridCol w="493776">
                  <a:extLst>
                    <a:ext uri="{9D8B030D-6E8A-4147-A177-3AD203B41FA5}">
                      <a16:colId xmlns:a16="http://schemas.microsoft.com/office/drawing/2014/main" val="3987983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99686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- 2020-01-01 14:21:41</a:t>
                      </a:r>
                      <a:r>
                        <a:rPr kumimoji="0" lang="es-ES" sz="1000" b="0" i="0" u="none" strike="noStrike" kern="1200" cap="none" spc="0" normalizeH="0" baseline="0" noProof="0">
                          <a:ln>
                            <a:noFill/>
                          </a:ln>
                          <a:solidFill>
                            <a:prstClr val="black"/>
                          </a:solidFill>
                          <a:effectLst/>
                          <a:uLnTx/>
                          <a:uFillTx/>
                          <a:latin typeface="+mn-lt"/>
                          <a:ea typeface="+mn-ea"/>
                          <a:cs typeface="+mn-cs"/>
                        </a:rPr>
                        <a:t>
 Si anoche celebraste como se debe, hoy te merecés un desayuno que te devuelva a la vida 😎☕️ #esmilugar #soloenelauto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Publicación de Instagram: Si anoche celebraste...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5226027"/>
                  </a:ext>
                </a:extLst>
              </a:tr>
            </a:tbl>
          </a:graphicData>
        </a:graphic>
      </p:graphicFrame>
      <p:sp>
        <p:nvSpPr>
          <p:cNvPr id="4" name="Text Placeholder 3">
            <a:extLst>
              <a:ext uri="{FF2B5EF4-FFF2-40B4-BE49-F238E27FC236}">
                <a16:creationId xmlns:a16="http://schemas.microsoft.com/office/drawing/2014/main" id="{79667ABB-49EC-42E2-86C1-4F2677418F4F}"/>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3476636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6EA73-751F-49EE-BD02-0005D3A0F26A}"/>
              </a:ext>
            </a:extLst>
          </p:cNvPr>
          <p:cNvSpPr>
            <a:spLocks noGrp="1"/>
          </p:cNvSpPr>
          <p:nvPr>
            <p:ph type="title"/>
          </p:nvPr>
        </p:nvSpPr>
        <p:spPr/>
        <p:txBody>
          <a:bodyPr/>
          <a:lstStyle/>
          <a:p>
            <a:r>
              <a:rPr lang="en-US"/>
              <a:t>Facebook Tabla de Desempeño de Anuncios | Reporte Métricas - 8 of 11</a:t>
            </a:r>
          </a:p>
        </p:txBody>
      </p:sp>
      <p:graphicFrame>
        <p:nvGraphicFramePr>
          <p:cNvPr id="5" name="Table Placeholder 4">
            <a:extLst>
              <a:ext uri="{FF2B5EF4-FFF2-40B4-BE49-F238E27FC236}">
                <a16:creationId xmlns:a16="http://schemas.microsoft.com/office/drawing/2014/main" id="{F5FB6C09-1768-4C47-9E8D-7446F97CC622}"/>
              </a:ext>
            </a:extLst>
          </p:cNvPr>
          <p:cNvGraphicFramePr>
            <a:graphicFrameLocks noGrp="1"/>
          </p:cNvGraphicFramePr>
          <p:nvPr>
            <p:ph type="tbl" sz="quarter" idx="13"/>
            <p:extLst>
              <p:ext uri="{D42A27DB-BD31-4B8C-83A1-F6EECF244321}">
                <p14:modId xmlns:p14="http://schemas.microsoft.com/office/powerpoint/2010/main" val="5681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43052395"/>
                    </a:ext>
                  </a:extLst>
                </a:gridCol>
                <a:gridCol w="658368">
                  <a:extLst>
                    <a:ext uri="{9D8B030D-6E8A-4147-A177-3AD203B41FA5}">
                      <a16:colId xmlns:a16="http://schemas.microsoft.com/office/drawing/2014/main" val="959349413"/>
                    </a:ext>
                  </a:extLst>
                </a:gridCol>
                <a:gridCol w="246888">
                  <a:extLst>
                    <a:ext uri="{9D8B030D-6E8A-4147-A177-3AD203B41FA5}">
                      <a16:colId xmlns:a16="http://schemas.microsoft.com/office/drawing/2014/main" val="3890639879"/>
                    </a:ext>
                  </a:extLst>
                </a:gridCol>
                <a:gridCol w="246888">
                  <a:extLst>
                    <a:ext uri="{9D8B030D-6E8A-4147-A177-3AD203B41FA5}">
                      <a16:colId xmlns:a16="http://schemas.microsoft.com/office/drawing/2014/main" val="403529349"/>
                    </a:ext>
                  </a:extLst>
                </a:gridCol>
                <a:gridCol w="246888">
                  <a:extLst>
                    <a:ext uri="{9D8B030D-6E8A-4147-A177-3AD203B41FA5}">
                      <a16:colId xmlns:a16="http://schemas.microsoft.com/office/drawing/2014/main" val="3679267290"/>
                    </a:ext>
                  </a:extLst>
                </a:gridCol>
                <a:gridCol w="246888">
                  <a:extLst>
                    <a:ext uri="{9D8B030D-6E8A-4147-A177-3AD203B41FA5}">
                      <a16:colId xmlns:a16="http://schemas.microsoft.com/office/drawing/2014/main" val="1344191830"/>
                    </a:ext>
                  </a:extLst>
                </a:gridCol>
                <a:gridCol w="246888">
                  <a:extLst>
                    <a:ext uri="{9D8B030D-6E8A-4147-A177-3AD203B41FA5}">
                      <a16:colId xmlns:a16="http://schemas.microsoft.com/office/drawing/2014/main" val="4129890581"/>
                    </a:ext>
                  </a:extLst>
                </a:gridCol>
                <a:gridCol w="246888">
                  <a:extLst>
                    <a:ext uri="{9D8B030D-6E8A-4147-A177-3AD203B41FA5}">
                      <a16:colId xmlns:a16="http://schemas.microsoft.com/office/drawing/2014/main" val="1131990498"/>
                    </a:ext>
                  </a:extLst>
                </a:gridCol>
                <a:gridCol w="246888">
                  <a:extLst>
                    <a:ext uri="{9D8B030D-6E8A-4147-A177-3AD203B41FA5}">
                      <a16:colId xmlns:a16="http://schemas.microsoft.com/office/drawing/2014/main" val="1147110390"/>
                    </a:ext>
                  </a:extLst>
                </a:gridCol>
                <a:gridCol w="246888">
                  <a:extLst>
                    <a:ext uri="{9D8B030D-6E8A-4147-A177-3AD203B41FA5}">
                      <a16:colId xmlns:a16="http://schemas.microsoft.com/office/drawing/2014/main" val="3537592524"/>
                    </a:ext>
                  </a:extLst>
                </a:gridCol>
                <a:gridCol w="246888">
                  <a:extLst>
                    <a:ext uri="{9D8B030D-6E8A-4147-A177-3AD203B41FA5}">
                      <a16:colId xmlns:a16="http://schemas.microsoft.com/office/drawing/2014/main" val="1619404546"/>
                    </a:ext>
                  </a:extLst>
                </a:gridCol>
                <a:gridCol w="246888">
                  <a:extLst>
                    <a:ext uri="{9D8B030D-6E8A-4147-A177-3AD203B41FA5}">
                      <a16:colId xmlns:a16="http://schemas.microsoft.com/office/drawing/2014/main" val="2719232584"/>
                    </a:ext>
                  </a:extLst>
                </a:gridCol>
                <a:gridCol w="246888">
                  <a:extLst>
                    <a:ext uri="{9D8B030D-6E8A-4147-A177-3AD203B41FA5}">
                      <a16:colId xmlns:a16="http://schemas.microsoft.com/office/drawing/2014/main" val="1629269331"/>
                    </a:ext>
                  </a:extLst>
                </a:gridCol>
                <a:gridCol w="246888">
                  <a:extLst>
                    <a:ext uri="{9D8B030D-6E8A-4147-A177-3AD203B41FA5}">
                      <a16:colId xmlns:a16="http://schemas.microsoft.com/office/drawing/2014/main" val="3742624403"/>
                    </a:ext>
                  </a:extLst>
                </a:gridCol>
                <a:gridCol w="246888">
                  <a:extLst>
                    <a:ext uri="{9D8B030D-6E8A-4147-A177-3AD203B41FA5}">
                      <a16:colId xmlns:a16="http://schemas.microsoft.com/office/drawing/2014/main" val="1629854453"/>
                    </a:ext>
                  </a:extLst>
                </a:gridCol>
                <a:gridCol w="246888">
                  <a:extLst>
                    <a:ext uri="{9D8B030D-6E8A-4147-A177-3AD203B41FA5}">
                      <a16:colId xmlns:a16="http://schemas.microsoft.com/office/drawing/2014/main" val="454535503"/>
                    </a:ext>
                  </a:extLst>
                </a:gridCol>
                <a:gridCol w="246888">
                  <a:extLst>
                    <a:ext uri="{9D8B030D-6E8A-4147-A177-3AD203B41FA5}">
                      <a16:colId xmlns:a16="http://schemas.microsoft.com/office/drawing/2014/main" val="3358514504"/>
                    </a:ext>
                  </a:extLst>
                </a:gridCol>
                <a:gridCol w="246888">
                  <a:extLst>
                    <a:ext uri="{9D8B030D-6E8A-4147-A177-3AD203B41FA5}">
                      <a16:colId xmlns:a16="http://schemas.microsoft.com/office/drawing/2014/main" val="3692783648"/>
                    </a:ext>
                  </a:extLst>
                </a:gridCol>
                <a:gridCol w="246888">
                  <a:extLst>
                    <a:ext uri="{9D8B030D-6E8A-4147-A177-3AD203B41FA5}">
                      <a16:colId xmlns:a16="http://schemas.microsoft.com/office/drawing/2014/main" val="2821260837"/>
                    </a:ext>
                  </a:extLst>
                </a:gridCol>
                <a:gridCol w="246888">
                  <a:extLst>
                    <a:ext uri="{9D8B030D-6E8A-4147-A177-3AD203B41FA5}">
                      <a16:colId xmlns:a16="http://schemas.microsoft.com/office/drawing/2014/main" val="1545974991"/>
                    </a:ext>
                  </a:extLst>
                </a:gridCol>
                <a:gridCol w="246888">
                  <a:extLst>
                    <a:ext uri="{9D8B030D-6E8A-4147-A177-3AD203B41FA5}">
                      <a16:colId xmlns:a16="http://schemas.microsoft.com/office/drawing/2014/main" val="922600694"/>
                    </a:ext>
                  </a:extLst>
                </a:gridCol>
                <a:gridCol w="987552">
                  <a:extLst>
                    <a:ext uri="{9D8B030D-6E8A-4147-A177-3AD203B41FA5}">
                      <a16:colId xmlns:a16="http://schemas.microsoft.com/office/drawing/2014/main" val="1920464465"/>
                    </a:ext>
                  </a:extLst>
                </a:gridCol>
                <a:gridCol w="493776">
                  <a:extLst>
                    <a:ext uri="{9D8B030D-6E8A-4147-A177-3AD203B41FA5}">
                      <a16:colId xmlns:a16="http://schemas.microsoft.com/office/drawing/2014/main" val="978312462"/>
                    </a:ext>
                  </a:extLst>
                </a:gridCol>
                <a:gridCol w="493776">
                  <a:extLst>
                    <a:ext uri="{9D8B030D-6E8A-4147-A177-3AD203B41FA5}">
                      <a16:colId xmlns:a16="http://schemas.microsoft.com/office/drawing/2014/main" val="2492900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56396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- 2020-01-03 10:47:27</a:t>
                      </a:r>
                      <a:r>
                        <a:rPr kumimoji="0" lang="es-ES" sz="1000" b="0" i="0" u="none" strike="noStrike" kern="1200" cap="none" spc="0" normalizeH="0" baseline="0" noProof="0">
                          <a:ln>
                            <a:noFill/>
                          </a:ln>
                          <a:solidFill>
                            <a:prstClr val="black"/>
                          </a:solidFill>
                          <a:effectLst/>
                          <a:uLnTx/>
                          <a:uFillTx/>
                          <a:latin typeface="+mn-lt"/>
                          <a:ea typeface="+mn-ea"/>
                          <a:cs typeface="+mn-cs"/>
                        </a:rPr>
                        <a:t>
 La primera celebración del año merece una cerveza a su
altura. Vení al Auto y conocé tu nueva cerveza favorita.
👉Ingresá en el siguiente link https://bit.ly/2QlnDWb para revisar la lista de productos. Descuentos aplicados en precio, válidos solo del 03 al 05 de enero 2020, en los Auto Mercado del Gran Área Metropolitana. Disponibilidad varía según supermercado.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https://scontent.xx.fbcdn.net/v/t1.0-9/p720x720/81601781_2708762959189918_4451689797932548096_n.jpg?_nc_cat=110&amp;_nc_ohc=u39QP9NTP8cAQmoOZcIt5hETxj2ItNDbCNaAVNVTAx9TML7FwMPog7QUg&amp;_nc_ht=scontent.xx&amp;_nc_tp=1&amp;oh=37bc776aae852f223d5d0f2ee625b5f6&amp;oe=5EA0CF9A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13:15:06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FDSF DAB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745159"/>
                  </a:ext>
                </a:extLst>
              </a:tr>
            </a:tbl>
          </a:graphicData>
        </a:graphic>
      </p:graphicFrame>
      <p:sp>
        <p:nvSpPr>
          <p:cNvPr id="4" name="Text Placeholder 3">
            <a:extLst>
              <a:ext uri="{FF2B5EF4-FFF2-40B4-BE49-F238E27FC236}">
                <a16:creationId xmlns:a16="http://schemas.microsoft.com/office/drawing/2014/main" id="{2593C7D2-C228-4FDE-9CF8-766C209CBB8C}"/>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3386341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E63C4-3781-438F-8B29-54085C22D35D}"/>
              </a:ext>
            </a:extLst>
          </p:cNvPr>
          <p:cNvSpPr>
            <a:spLocks noGrp="1"/>
          </p:cNvSpPr>
          <p:nvPr>
            <p:ph type="title"/>
          </p:nvPr>
        </p:nvSpPr>
        <p:spPr/>
        <p:txBody>
          <a:bodyPr/>
          <a:lstStyle/>
          <a:p>
            <a:r>
              <a:rPr lang="en-US"/>
              <a:t>Facebook Tabla de Desempeño de Anuncios | Reporte Métricas - 9 of 11</a:t>
            </a:r>
          </a:p>
        </p:txBody>
      </p:sp>
      <p:graphicFrame>
        <p:nvGraphicFramePr>
          <p:cNvPr id="5" name="Table Placeholder 4">
            <a:extLst>
              <a:ext uri="{FF2B5EF4-FFF2-40B4-BE49-F238E27FC236}">
                <a16:creationId xmlns:a16="http://schemas.microsoft.com/office/drawing/2014/main" id="{13B790D1-99E8-4694-913F-FC8FE8DE00B6}"/>
              </a:ext>
            </a:extLst>
          </p:cNvPr>
          <p:cNvGraphicFramePr>
            <a:graphicFrameLocks noGrp="1"/>
          </p:cNvGraphicFramePr>
          <p:nvPr>
            <p:ph type="tbl" sz="quarter" idx="13"/>
            <p:extLst>
              <p:ext uri="{D42A27DB-BD31-4B8C-83A1-F6EECF244321}">
                <p14:modId xmlns:p14="http://schemas.microsoft.com/office/powerpoint/2010/main" val="3107356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75668824"/>
                    </a:ext>
                  </a:extLst>
                </a:gridCol>
                <a:gridCol w="658368">
                  <a:extLst>
                    <a:ext uri="{9D8B030D-6E8A-4147-A177-3AD203B41FA5}">
                      <a16:colId xmlns:a16="http://schemas.microsoft.com/office/drawing/2014/main" val="1422740594"/>
                    </a:ext>
                  </a:extLst>
                </a:gridCol>
                <a:gridCol w="246888">
                  <a:extLst>
                    <a:ext uri="{9D8B030D-6E8A-4147-A177-3AD203B41FA5}">
                      <a16:colId xmlns:a16="http://schemas.microsoft.com/office/drawing/2014/main" val="1458350505"/>
                    </a:ext>
                  </a:extLst>
                </a:gridCol>
                <a:gridCol w="246888">
                  <a:extLst>
                    <a:ext uri="{9D8B030D-6E8A-4147-A177-3AD203B41FA5}">
                      <a16:colId xmlns:a16="http://schemas.microsoft.com/office/drawing/2014/main" val="652868635"/>
                    </a:ext>
                  </a:extLst>
                </a:gridCol>
                <a:gridCol w="246888">
                  <a:extLst>
                    <a:ext uri="{9D8B030D-6E8A-4147-A177-3AD203B41FA5}">
                      <a16:colId xmlns:a16="http://schemas.microsoft.com/office/drawing/2014/main" val="2096283319"/>
                    </a:ext>
                  </a:extLst>
                </a:gridCol>
                <a:gridCol w="246888">
                  <a:extLst>
                    <a:ext uri="{9D8B030D-6E8A-4147-A177-3AD203B41FA5}">
                      <a16:colId xmlns:a16="http://schemas.microsoft.com/office/drawing/2014/main" val="1670816277"/>
                    </a:ext>
                  </a:extLst>
                </a:gridCol>
                <a:gridCol w="246888">
                  <a:extLst>
                    <a:ext uri="{9D8B030D-6E8A-4147-A177-3AD203B41FA5}">
                      <a16:colId xmlns:a16="http://schemas.microsoft.com/office/drawing/2014/main" val="2187320049"/>
                    </a:ext>
                  </a:extLst>
                </a:gridCol>
                <a:gridCol w="246888">
                  <a:extLst>
                    <a:ext uri="{9D8B030D-6E8A-4147-A177-3AD203B41FA5}">
                      <a16:colId xmlns:a16="http://schemas.microsoft.com/office/drawing/2014/main" val="4283810631"/>
                    </a:ext>
                  </a:extLst>
                </a:gridCol>
                <a:gridCol w="246888">
                  <a:extLst>
                    <a:ext uri="{9D8B030D-6E8A-4147-A177-3AD203B41FA5}">
                      <a16:colId xmlns:a16="http://schemas.microsoft.com/office/drawing/2014/main" val="2636487000"/>
                    </a:ext>
                  </a:extLst>
                </a:gridCol>
                <a:gridCol w="246888">
                  <a:extLst>
                    <a:ext uri="{9D8B030D-6E8A-4147-A177-3AD203B41FA5}">
                      <a16:colId xmlns:a16="http://schemas.microsoft.com/office/drawing/2014/main" val="2964271039"/>
                    </a:ext>
                  </a:extLst>
                </a:gridCol>
                <a:gridCol w="246888">
                  <a:extLst>
                    <a:ext uri="{9D8B030D-6E8A-4147-A177-3AD203B41FA5}">
                      <a16:colId xmlns:a16="http://schemas.microsoft.com/office/drawing/2014/main" val="1731941263"/>
                    </a:ext>
                  </a:extLst>
                </a:gridCol>
                <a:gridCol w="246888">
                  <a:extLst>
                    <a:ext uri="{9D8B030D-6E8A-4147-A177-3AD203B41FA5}">
                      <a16:colId xmlns:a16="http://schemas.microsoft.com/office/drawing/2014/main" val="16549833"/>
                    </a:ext>
                  </a:extLst>
                </a:gridCol>
                <a:gridCol w="246888">
                  <a:extLst>
                    <a:ext uri="{9D8B030D-6E8A-4147-A177-3AD203B41FA5}">
                      <a16:colId xmlns:a16="http://schemas.microsoft.com/office/drawing/2014/main" val="1741005195"/>
                    </a:ext>
                  </a:extLst>
                </a:gridCol>
                <a:gridCol w="246888">
                  <a:extLst>
                    <a:ext uri="{9D8B030D-6E8A-4147-A177-3AD203B41FA5}">
                      <a16:colId xmlns:a16="http://schemas.microsoft.com/office/drawing/2014/main" val="3554221158"/>
                    </a:ext>
                  </a:extLst>
                </a:gridCol>
                <a:gridCol w="246888">
                  <a:extLst>
                    <a:ext uri="{9D8B030D-6E8A-4147-A177-3AD203B41FA5}">
                      <a16:colId xmlns:a16="http://schemas.microsoft.com/office/drawing/2014/main" val="2593196252"/>
                    </a:ext>
                  </a:extLst>
                </a:gridCol>
                <a:gridCol w="246888">
                  <a:extLst>
                    <a:ext uri="{9D8B030D-6E8A-4147-A177-3AD203B41FA5}">
                      <a16:colId xmlns:a16="http://schemas.microsoft.com/office/drawing/2014/main" val="4262880556"/>
                    </a:ext>
                  </a:extLst>
                </a:gridCol>
                <a:gridCol w="246888">
                  <a:extLst>
                    <a:ext uri="{9D8B030D-6E8A-4147-A177-3AD203B41FA5}">
                      <a16:colId xmlns:a16="http://schemas.microsoft.com/office/drawing/2014/main" val="1715013762"/>
                    </a:ext>
                  </a:extLst>
                </a:gridCol>
                <a:gridCol w="246888">
                  <a:extLst>
                    <a:ext uri="{9D8B030D-6E8A-4147-A177-3AD203B41FA5}">
                      <a16:colId xmlns:a16="http://schemas.microsoft.com/office/drawing/2014/main" val="1637535795"/>
                    </a:ext>
                  </a:extLst>
                </a:gridCol>
                <a:gridCol w="246888">
                  <a:extLst>
                    <a:ext uri="{9D8B030D-6E8A-4147-A177-3AD203B41FA5}">
                      <a16:colId xmlns:a16="http://schemas.microsoft.com/office/drawing/2014/main" val="361234868"/>
                    </a:ext>
                  </a:extLst>
                </a:gridCol>
                <a:gridCol w="246888">
                  <a:extLst>
                    <a:ext uri="{9D8B030D-6E8A-4147-A177-3AD203B41FA5}">
                      <a16:colId xmlns:a16="http://schemas.microsoft.com/office/drawing/2014/main" val="337551118"/>
                    </a:ext>
                  </a:extLst>
                </a:gridCol>
                <a:gridCol w="246888">
                  <a:extLst>
                    <a:ext uri="{9D8B030D-6E8A-4147-A177-3AD203B41FA5}">
                      <a16:colId xmlns:a16="http://schemas.microsoft.com/office/drawing/2014/main" val="3040256885"/>
                    </a:ext>
                  </a:extLst>
                </a:gridCol>
                <a:gridCol w="987552">
                  <a:extLst>
                    <a:ext uri="{9D8B030D-6E8A-4147-A177-3AD203B41FA5}">
                      <a16:colId xmlns:a16="http://schemas.microsoft.com/office/drawing/2014/main" val="3570724377"/>
                    </a:ext>
                  </a:extLst>
                </a:gridCol>
                <a:gridCol w="493776">
                  <a:extLst>
                    <a:ext uri="{9D8B030D-6E8A-4147-A177-3AD203B41FA5}">
                      <a16:colId xmlns:a16="http://schemas.microsoft.com/office/drawing/2014/main" val="1557571174"/>
                    </a:ext>
                  </a:extLst>
                </a:gridCol>
                <a:gridCol w="493776">
                  <a:extLst>
                    <a:ext uri="{9D8B030D-6E8A-4147-A177-3AD203B41FA5}">
                      <a16:colId xmlns:a16="http://schemas.microsoft.com/office/drawing/2014/main" val="1762706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95734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- 2020-01-08 08:45:13</a:t>
                      </a:r>
                      <a:r>
                        <a:rPr kumimoji="0" lang="es-ES" sz="1000" b="0" i="0" u="none" strike="noStrike" kern="1200" cap="none" spc="0" normalizeH="0" baseline="0" noProof="0">
                          <a:ln>
                            <a:noFill/>
                          </a:ln>
                          <a:solidFill>
                            <a:prstClr val="black"/>
                          </a:solidFill>
                          <a:effectLst/>
                          <a:uLnTx/>
                          <a:uFillTx/>
                          <a:latin typeface="+mn-lt"/>
                          <a:ea typeface="+mn-ea"/>
                          <a:cs typeface="+mn-cs"/>
                        </a:rPr>
                        <a:t>
 Iniciamos desde ya la celebración de nuestro 60 aniversario con este primer queque: conmemorando así la década de los 60s, una de experimentación en cuanto al diseño retrofuturista cargada de colores y formas orgánicas, época que miraba hacia el futuro y se inspiraba en la carrera al espacio. #esmilugar #soloenelauto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13:14:56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Publicación de Instagram: Iniciamos desde ya 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338606"/>
                  </a:ext>
                </a:extLst>
              </a:tr>
            </a:tbl>
          </a:graphicData>
        </a:graphic>
      </p:graphicFrame>
      <p:sp>
        <p:nvSpPr>
          <p:cNvPr id="4" name="Text Placeholder 3">
            <a:extLst>
              <a:ext uri="{FF2B5EF4-FFF2-40B4-BE49-F238E27FC236}">
                <a16:creationId xmlns:a16="http://schemas.microsoft.com/office/drawing/2014/main" id="{5BCC066E-8947-4368-B8B5-4E7C91CC0368}"/>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3831162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FD3CB-A713-4ED4-B509-65BA45296FC6}"/>
              </a:ext>
            </a:extLst>
          </p:cNvPr>
          <p:cNvSpPr>
            <a:spLocks noGrp="1"/>
          </p:cNvSpPr>
          <p:nvPr>
            <p:ph type="title"/>
          </p:nvPr>
        </p:nvSpPr>
        <p:spPr/>
        <p:txBody>
          <a:bodyPr/>
          <a:lstStyle/>
          <a:p>
            <a:r>
              <a:rPr lang="en-US"/>
              <a:t>Facebook Tabla de Desempeño de Anuncios | Reporte Métricas - 10 of 11</a:t>
            </a:r>
          </a:p>
        </p:txBody>
      </p:sp>
      <p:graphicFrame>
        <p:nvGraphicFramePr>
          <p:cNvPr id="5" name="Table Placeholder 4">
            <a:extLst>
              <a:ext uri="{FF2B5EF4-FFF2-40B4-BE49-F238E27FC236}">
                <a16:creationId xmlns:a16="http://schemas.microsoft.com/office/drawing/2014/main" id="{332FED9A-526B-4DA1-8A60-E6F48EE2C8D3}"/>
              </a:ext>
            </a:extLst>
          </p:cNvPr>
          <p:cNvGraphicFramePr>
            <a:graphicFrameLocks noGrp="1"/>
          </p:cNvGraphicFramePr>
          <p:nvPr>
            <p:ph type="tbl" sz="quarter" idx="13"/>
            <p:extLst>
              <p:ext uri="{D42A27DB-BD31-4B8C-83A1-F6EECF244321}">
                <p14:modId xmlns:p14="http://schemas.microsoft.com/office/powerpoint/2010/main" val="253743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95299337"/>
                    </a:ext>
                  </a:extLst>
                </a:gridCol>
                <a:gridCol w="658368">
                  <a:extLst>
                    <a:ext uri="{9D8B030D-6E8A-4147-A177-3AD203B41FA5}">
                      <a16:colId xmlns:a16="http://schemas.microsoft.com/office/drawing/2014/main" val="780757476"/>
                    </a:ext>
                  </a:extLst>
                </a:gridCol>
                <a:gridCol w="246888">
                  <a:extLst>
                    <a:ext uri="{9D8B030D-6E8A-4147-A177-3AD203B41FA5}">
                      <a16:colId xmlns:a16="http://schemas.microsoft.com/office/drawing/2014/main" val="2737253821"/>
                    </a:ext>
                  </a:extLst>
                </a:gridCol>
                <a:gridCol w="246888">
                  <a:extLst>
                    <a:ext uri="{9D8B030D-6E8A-4147-A177-3AD203B41FA5}">
                      <a16:colId xmlns:a16="http://schemas.microsoft.com/office/drawing/2014/main" val="3526627488"/>
                    </a:ext>
                  </a:extLst>
                </a:gridCol>
                <a:gridCol w="246888">
                  <a:extLst>
                    <a:ext uri="{9D8B030D-6E8A-4147-A177-3AD203B41FA5}">
                      <a16:colId xmlns:a16="http://schemas.microsoft.com/office/drawing/2014/main" val="2716568061"/>
                    </a:ext>
                  </a:extLst>
                </a:gridCol>
                <a:gridCol w="246888">
                  <a:extLst>
                    <a:ext uri="{9D8B030D-6E8A-4147-A177-3AD203B41FA5}">
                      <a16:colId xmlns:a16="http://schemas.microsoft.com/office/drawing/2014/main" val="363471092"/>
                    </a:ext>
                  </a:extLst>
                </a:gridCol>
                <a:gridCol w="246888">
                  <a:extLst>
                    <a:ext uri="{9D8B030D-6E8A-4147-A177-3AD203B41FA5}">
                      <a16:colId xmlns:a16="http://schemas.microsoft.com/office/drawing/2014/main" val="4245906123"/>
                    </a:ext>
                  </a:extLst>
                </a:gridCol>
                <a:gridCol w="246888">
                  <a:extLst>
                    <a:ext uri="{9D8B030D-6E8A-4147-A177-3AD203B41FA5}">
                      <a16:colId xmlns:a16="http://schemas.microsoft.com/office/drawing/2014/main" val="739848299"/>
                    </a:ext>
                  </a:extLst>
                </a:gridCol>
                <a:gridCol w="246888">
                  <a:extLst>
                    <a:ext uri="{9D8B030D-6E8A-4147-A177-3AD203B41FA5}">
                      <a16:colId xmlns:a16="http://schemas.microsoft.com/office/drawing/2014/main" val="1416460915"/>
                    </a:ext>
                  </a:extLst>
                </a:gridCol>
                <a:gridCol w="246888">
                  <a:extLst>
                    <a:ext uri="{9D8B030D-6E8A-4147-A177-3AD203B41FA5}">
                      <a16:colId xmlns:a16="http://schemas.microsoft.com/office/drawing/2014/main" val="1296594801"/>
                    </a:ext>
                  </a:extLst>
                </a:gridCol>
                <a:gridCol w="246888">
                  <a:extLst>
                    <a:ext uri="{9D8B030D-6E8A-4147-A177-3AD203B41FA5}">
                      <a16:colId xmlns:a16="http://schemas.microsoft.com/office/drawing/2014/main" val="2375915693"/>
                    </a:ext>
                  </a:extLst>
                </a:gridCol>
                <a:gridCol w="246888">
                  <a:extLst>
                    <a:ext uri="{9D8B030D-6E8A-4147-A177-3AD203B41FA5}">
                      <a16:colId xmlns:a16="http://schemas.microsoft.com/office/drawing/2014/main" val="999416437"/>
                    </a:ext>
                  </a:extLst>
                </a:gridCol>
                <a:gridCol w="246888">
                  <a:extLst>
                    <a:ext uri="{9D8B030D-6E8A-4147-A177-3AD203B41FA5}">
                      <a16:colId xmlns:a16="http://schemas.microsoft.com/office/drawing/2014/main" val="1931049693"/>
                    </a:ext>
                  </a:extLst>
                </a:gridCol>
                <a:gridCol w="246888">
                  <a:extLst>
                    <a:ext uri="{9D8B030D-6E8A-4147-A177-3AD203B41FA5}">
                      <a16:colId xmlns:a16="http://schemas.microsoft.com/office/drawing/2014/main" val="1274490631"/>
                    </a:ext>
                  </a:extLst>
                </a:gridCol>
                <a:gridCol w="246888">
                  <a:extLst>
                    <a:ext uri="{9D8B030D-6E8A-4147-A177-3AD203B41FA5}">
                      <a16:colId xmlns:a16="http://schemas.microsoft.com/office/drawing/2014/main" val="4028515247"/>
                    </a:ext>
                  </a:extLst>
                </a:gridCol>
                <a:gridCol w="246888">
                  <a:extLst>
                    <a:ext uri="{9D8B030D-6E8A-4147-A177-3AD203B41FA5}">
                      <a16:colId xmlns:a16="http://schemas.microsoft.com/office/drawing/2014/main" val="1271120101"/>
                    </a:ext>
                  </a:extLst>
                </a:gridCol>
                <a:gridCol w="246888">
                  <a:extLst>
                    <a:ext uri="{9D8B030D-6E8A-4147-A177-3AD203B41FA5}">
                      <a16:colId xmlns:a16="http://schemas.microsoft.com/office/drawing/2014/main" val="2765596111"/>
                    </a:ext>
                  </a:extLst>
                </a:gridCol>
                <a:gridCol w="246888">
                  <a:extLst>
                    <a:ext uri="{9D8B030D-6E8A-4147-A177-3AD203B41FA5}">
                      <a16:colId xmlns:a16="http://schemas.microsoft.com/office/drawing/2014/main" val="600927361"/>
                    </a:ext>
                  </a:extLst>
                </a:gridCol>
                <a:gridCol w="246888">
                  <a:extLst>
                    <a:ext uri="{9D8B030D-6E8A-4147-A177-3AD203B41FA5}">
                      <a16:colId xmlns:a16="http://schemas.microsoft.com/office/drawing/2014/main" val="635182597"/>
                    </a:ext>
                  </a:extLst>
                </a:gridCol>
                <a:gridCol w="246888">
                  <a:extLst>
                    <a:ext uri="{9D8B030D-6E8A-4147-A177-3AD203B41FA5}">
                      <a16:colId xmlns:a16="http://schemas.microsoft.com/office/drawing/2014/main" val="2045361405"/>
                    </a:ext>
                  </a:extLst>
                </a:gridCol>
                <a:gridCol w="246888">
                  <a:extLst>
                    <a:ext uri="{9D8B030D-6E8A-4147-A177-3AD203B41FA5}">
                      <a16:colId xmlns:a16="http://schemas.microsoft.com/office/drawing/2014/main" val="1694508667"/>
                    </a:ext>
                  </a:extLst>
                </a:gridCol>
                <a:gridCol w="987552">
                  <a:extLst>
                    <a:ext uri="{9D8B030D-6E8A-4147-A177-3AD203B41FA5}">
                      <a16:colId xmlns:a16="http://schemas.microsoft.com/office/drawing/2014/main" val="2390193071"/>
                    </a:ext>
                  </a:extLst>
                </a:gridCol>
                <a:gridCol w="493776">
                  <a:extLst>
                    <a:ext uri="{9D8B030D-6E8A-4147-A177-3AD203B41FA5}">
                      <a16:colId xmlns:a16="http://schemas.microsoft.com/office/drawing/2014/main" val="2163380210"/>
                    </a:ext>
                  </a:extLst>
                </a:gridCol>
                <a:gridCol w="493776">
                  <a:extLst>
                    <a:ext uri="{9D8B030D-6E8A-4147-A177-3AD203B41FA5}">
                      <a16:colId xmlns:a16="http://schemas.microsoft.com/office/drawing/2014/main" val="2002311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75407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- 2020-01-06 13:41:43</a:t>
                      </a:r>
                      <a:r>
                        <a:rPr kumimoji="0" lang="es-ES" sz="1000" b="0" i="0" u="none" strike="noStrike" kern="1200" cap="none" spc="0" normalizeH="0" baseline="0" noProof="0">
                          <a:ln>
                            <a:noFill/>
                          </a:ln>
                          <a:solidFill>
                            <a:prstClr val="black"/>
                          </a:solidFill>
                          <a:effectLst/>
                          <a:uLnTx/>
                          <a:uFillTx/>
                          <a:latin typeface="+mn-lt"/>
                          <a:ea typeface="+mn-ea"/>
                          <a:cs typeface="+mn-cs"/>
                        </a:rPr>
                        <a:t>
 Exquisito, rápido y 100% vegetariano.
Aprendé como preparar este delicioso bowl vegetariano con esta receta:
Ingredientes:
• 2 tomates saladette en rodajas
• ½ zuchinni en rodajas
• 100 g de queso fresco deslactosado
• ½ taza de garbanzos
• 1 taza de espinaca
• Aceite de oliva
• Orégano y albahaca deshidratada
• Sal y pimienta
Aderezo:
• ¼ de taza de aceite de oliva
• 1 cda de jugo de limón
• ½ cdita de mostaza dijon
• 1 diente de ajo picado
• Orégano 
• Sal
Procedimiento:
1. Lave sus manos con agua y jabón.
2. Para lavar, frote los tomates y el zuchinni con un cepillo limpio para frutas, bajo el chorro de agua fría.
3. Lavar las espinacas muy bien bajo el chorro de agua fría.
4. Mezclar el tomate, zuchinni y garbanzos con aceite de oliva, sal, pimienta, orégano y albahaca.
5. Colocar en una bandeja y hornear unos 20-30 minutos a 350ºF
6. Aparte mezclar todos los ingredientes del aderezo.
7. Colocar todos los ingredientes en un recipiente hondo, aderezar al gusto y servir.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https://scontent.xx.fbcdn.net/v/t1.0-9/p720x720/81665284_2715698268496387_4759094600310718464_o.jpg?_nc_cat=104&amp;_nc_ohc=ca6S_QRo8i4AX-mt8T-&amp;_nc_ht=scontent.xx&amp;_nc_tp=1002&amp;oh=ffc0c5b1fd2c13b863d3da9987be2f80&amp;oe=5ED3BE71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01/10/2020 01:16:01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Bowl vegetariano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8673547"/>
                  </a:ext>
                </a:extLst>
              </a:tr>
            </a:tbl>
          </a:graphicData>
        </a:graphic>
      </p:graphicFrame>
      <p:sp>
        <p:nvSpPr>
          <p:cNvPr id="4" name="Text Placeholder 3">
            <a:extLst>
              <a:ext uri="{FF2B5EF4-FFF2-40B4-BE49-F238E27FC236}">
                <a16:creationId xmlns:a16="http://schemas.microsoft.com/office/drawing/2014/main" id="{1701D4C2-3549-4140-9E3C-5C4294A5BB22}"/>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1634792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D6FF7-C360-42F3-825F-338BCC796667}"/>
              </a:ext>
            </a:extLst>
          </p:cNvPr>
          <p:cNvSpPr>
            <a:spLocks noGrp="1"/>
          </p:cNvSpPr>
          <p:nvPr>
            <p:ph type="title"/>
          </p:nvPr>
        </p:nvSpPr>
        <p:spPr/>
        <p:txBody>
          <a:bodyPr/>
          <a:lstStyle/>
          <a:p>
            <a:r>
              <a:rPr lang="en-US"/>
              <a:t>Facebook Tabla de Desempeño de Anuncios | Reporte Métricas - 11 of 11</a:t>
            </a:r>
          </a:p>
        </p:txBody>
      </p:sp>
      <p:graphicFrame>
        <p:nvGraphicFramePr>
          <p:cNvPr id="5" name="Table Placeholder 4">
            <a:extLst>
              <a:ext uri="{FF2B5EF4-FFF2-40B4-BE49-F238E27FC236}">
                <a16:creationId xmlns:a16="http://schemas.microsoft.com/office/drawing/2014/main" id="{E763500D-3465-4950-BB86-7BE13DA044F7}"/>
              </a:ext>
            </a:extLst>
          </p:cNvPr>
          <p:cNvGraphicFramePr>
            <a:graphicFrameLocks noGrp="1"/>
          </p:cNvGraphicFramePr>
          <p:nvPr>
            <p:ph type="tbl" sz="quarter" idx="13"/>
            <p:extLst>
              <p:ext uri="{D42A27DB-BD31-4B8C-83A1-F6EECF244321}">
                <p14:modId xmlns:p14="http://schemas.microsoft.com/office/powerpoint/2010/main" val="934108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11127556"/>
                    </a:ext>
                  </a:extLst>
                </a:gridCol>
                <a:gridCol w="658368">
                  <a:extLst>
                    <a:ext uri="{9D8B030D-6E8A-4147-A177-3AD203B41FA5}">
                      <a16:colId xmlns:a16="http://schemas.microsoft.com/office/drawing/2014/main" val="3018428712"/>
                    </a:ext>
                  </a:extLst>
                </a:gridCol>
                <a:gridCol w="246888">
                  <a:extLst>
                    <a:ext uri="{9D8B030D-6E8A-4147-A177-3AD203B41FA5}">
                      <a16:colId xmlns:a16="http://schemas.microsoft.com/office/drawing/2014/main" val="28527336"/>
                    </a:ext>
                  </a:extLst>
                </a:gridCol>
                <a:gridCol w="246888">
                  <a:extLst>
                    <a:ext uri="{9D8B030D-6E8A-4147-A177-3AD203B41FA5}">
                      <a16:colId xmlns:a16="http://schemas.microsoft.com/office/drawing/2014/main" val="2701370490"/>
                    </a:ext>
                  </a:extLst>
                </a:gridCol>
                <a:gridCol w="246888">
                  <a:extLst>
                    <a:ext uri="{9D8B030D-6E8A-4147-A177-3AD203B41FA5}">
                      <a16:colId xmlns:a16="http://schemas.microsoft.com/office/drawing/2014/main" val="3838607707"/>
                    </a:ext>
                  </a:extLst>
                </a:gridCol>
                <a:gridCol w="246888">
                  <a:extLst>
                    <a:ext uri="{9D8B030D-6E8A-4147-A177-3AD203B41FA5}">
                      <a16:colId xmlns:a16="http://schemas.microsoft.com/office/drawing/2014/main" val="19145095"/>
                    </a:ext>
                  </a:extLst>
                </a:gridCol>
                <a:gridCol w="246888">
                  <a:extLst>
                    <a:ext uri="{9D8B030D-6E8A-4147-A177-3AD203B41FA5}">
                      <a16:colId xmlns:a16="http://schemas.microsoft.com/office/drawing/2014/main" val="4137156777"/>
                    </a:ext>
                  </a:extLst>
                </a:gridCol>
                <a:gridCol w="246888">
                  <a:extLst>
                    <a:ext uri="{9D8B030D-6E8A-4147-A177-3AD203B41FA5}">
                      <a16:colId xmlns:a16="http://schemas.microsoft.com/office/drawing/2014/main" val="3051298003"/>
                    </a:ext>
                  </a:extLst>
                </a:gridCol>
                <a:gridCol w="246888">
                  <a:extLst>
                    <a:ext uri="{9D8B030D-6E8A-4147-A177-3AD203B41FA5}">
                      <a16:colId xmlns:a16="http://schemas.microsoft.com/office/drawing/2014/main" val="151468521"/>
                    </a:ext>
                  </a:extLst>
                </a:gridCol>
                <a:gridCol w="246888">
                  <a:extLst>
                    <a:ext uri="{9D8B030D-6E8A-4147-A177-3AD203B41FA5}">
                      <a16:colId xmlns:a16="http://schemas.microsoft.com/office/drawing/2014/main" val="758281382"/>
                    </a:ext>
                  </a:extLst>
                </a:gridCol>
                <a:gridCol w="246888">
                  <a:extLst>
                    <a:ext uri="{9D8B030D-6E8A-4147-A177-3AD203B41FA5}">
                      <a16:colId xmlns:a16="http://schemas.microsoft.com/office/drawing/2014/main" val="3609594931"/>
                    </a:ext>
                  </a:extLst>
                </a:gridCol>
                <a:gridCol w="246888">
                  <a:extLst>
                    <a:ext uri="{9D8B030D-6E8A-4147-A177-3AD203B41FA5}">
                      <a16:colId xmlns:a16="http://schemas.microsoft.com/office/drawing/2014/main" val="1048586996"/>
                    </a:ext>
                  </a:extLst>
                </a:gridCol>
                <a:gridCol w="246888">
                  <a:extLst>
                    <a:ext uri="{9D8B030D-6E8A-4147-A177-3AD203B41FA5}">
                      <a16:colId xmlns:a16="http://schemas.microsoft.com/office/drawing/2014/main" val="387203567"/>
                    </a:ext>
                  </a:extLst>
                </a:gridCol>
                <a:gridCol w="246888">
                  <a:extLst>
                    <a:ext uri="{9D8B030D-6E8A-4147-A177-3AD203B41FA5}">
                      <a16:colId xmlns:a16="http://schemas.microsoft.com/office/drawing/2014/main" val="2659280368"/>
                    </a:ext>
                  </a:extLst>
                </a:gridCol>
                <a:gridCol w="246888">
                  <a:extLst>
                    <a:ext uri="{9D8B030D-6E8A-4147-A177-3AD203B41FA5}">
                      <a16:colId xmlns:a16="http://schemas.microsoft.com/office/drawing/2014/main" val="253236956"/>
                    </a:ext>
                  </a:extLst>
                </a:gridCol>
                <a:gridCol w="246888">
                  <a:extLst>
                    <a:ext uri="{9D8B030D-6E8A-4147-A177-3AD203B41FA5}">
                      <a16:colId xmlns:a16="http://schemas.microsoft.com/office/drawing/2014/main" val="605356882"/>
                    </a:ext>
                  </a:extLst>
                </a:gridCol>
                <a:gridCol w="246888">
                  <a:extLst>
                    <a:ext uri="{9D8B030D-6E8A-4147-A177-3AD203B41FA5}">
                      <a16:colId xmlns:a16="http://schemas.microsoft.com/office/drawing/2014/main" val="3965192143"/>
                    </a:ext>
                  </a:extLst>
                </a:gridCol>
                <a:gridCol w="246888">
                  <a:extLst>
                    <a:ext uri="{9D8B030D-6E8A-4147-A177-3AD203B41FA5}">
                      <a16:colId xmlns:a16="http://schemas.microsoft.com/office/drawing/2014/main" val="3613100345"/>
                    </a:ext>
                  </a:extLst>
                </a:gridCol>
                <a:gridCol w="246888">
                  <a:extLst>
                    <a:ext uri="{9D8B030D-6E8A-4147-A177-3AD203B41FA5}">
                      <a16:colId xmlns:a16="http://schemas.microsoft.com/office/drawing/2014/main" val="3387555031"/>
                    </a:ext>
                  </a:extLst>
                </a:gridCol>
                <a:gridCol w="246888">
                  <a:extLst>
                    <a:ext uri="{9D8B030D-6E8A-4147-A177-3AD203B41FA5}">
                      <a16:colId xmlns:a16="http://schemas.microsoft.com/office/drawing/2014/main" val="1486465953"/>
                    </a:ext>
                  </a:extLst>
                </a:gridCol>
                <a:gridCol w="246888">
                  <a:extLst>
                    <a:ext uri="{9D8B030D-6E8A-4147-A177-3AD203B41FA5}">
                      <a16:colId xmlns:a16="http://schemas.microsoft.com/office/drawing/2014/main" val="94039527"/>
                    </a:ext>
                  </a:extLst>
                </a:gridCol>
                <a:gridCol w="987552">
                  <a:extLst>
                    <a:ext uri="{9D8B030D-6E8A-4147-A177-3AD203B41FA5}">
                      <a16:colId xmlns:a16="http://schemas.microsoft.com/office/drawing/2014/main" val="199342706"/>
                    </a:ext>
                  </a:extLst>
                </a:gridCol>
                <a:gridCol w="493776">
                  <a:extLst>
                    <a:ext uri="{9D8B030D-6E8A-4147-A177-3AD203B41FA5}">
                      <a16:colId xmlns:a16="http://schemas.microsoft.com/office/drawing/2014/main" val="1627659724"/>
                    </a:ext>
                  </a:extLst>
                </a:gridCol>
                <a:gridCol w="493776">
                  <a:extLst>
                    <a:ext uri="{9D8B030D-6E8A-4147-A177-3AD203B41FA5}">
                      <a16:colId xmlns:a16="http://schemas.microsoft.com/office/drawing/2014/main" val="245159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Frecuencia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Alcance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Reacciones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Comentarios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Publicacion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Tipo Creativo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Plataformas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14491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- 2020-01-09 08:21:55</a:t>
                      </a:r>
                      <a:r>
                        <a:rPr kumimoji="0" lang="es-ES" sz="1000" b="0" i="0" u="none" strike="noStrike" kern="1200" cap="none" spc="0" normalizeH="0" baseline="0" noProof="0">
                          <a:ln>
                            <a:noFill/>
                          </a:ln>
                          <a:solidFill>
                            <a:prstClr val="black"/>
                          </a:solidFill>
                          <a:effectLst/>
                          <a:uLnTx/>
                          <a:uFillTx/>
                          <a:latin typeface="+mn-lt"/>
                          <a:ea typeface="+mn-ea"/>
                          <a:cs typeface="+mn-cs"/>
                        </a:rPr>
                        <a:t>
 Este fin de semana es perfecto para salir a disfrutar con buena compañía y comida deliciosa. Vení por tu Mesa para Dos y disfrutá tu opción favorita.
Aplica del 10 al 12 de enero de 2020. No aplica en Auto Mercado Santa Ana,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01/13/2020 07:15:33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Mesa para 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6282359"/>
                  </a:ext>
                </a:extLst>
              </a:tr>
            </a:tbl>
          </a:graphicData>
        </a:graphic>
      </p:graphicFrame>
      <p:sp>
        <p:nvSpPr>
          <p:cNvPr id="4" name="Text Placeholder 3">
            <a:extLst>
              <a:ext uri="{FF2B5EF4-FFF2-40B4-BE49-F238E27FC236}">
                <a16:creationId xmlns:a16="http://schemas.microsoft.com/office/drawing/2014/main" id="{78937753-E7E8-457B-A035-FDADA4EE3527}"/>
              </a:ext>
            </a:extLst>
          </p:cNvPr>
          <p:cNvSpPr>
            <a:spLocks noGrp="1"/>
          </p:cNvSpPr>
          <p:nvPr>
            <p:ph type="body" sz="quarter" idx="14"/>
          </p:nvPr>
        </p:nvSpPr>
        <p:spPr/>
        <p:txBody>
          <a:bodyPr/>
          <a:lstStyle/>
          <a:p>
            <a:r>
              <a:rPr lang="en-US"/>
              <a:t>01/01/2020 - 01/16/2020</a:t>
            </a:r>
          </a:p>
        </p:txBody>
      </p:sp>
    </p:spTree>
    <p:extLst>
      <p:ext uri="{BB962C8B-B14F-4D97-AF65-F5344CB8AC3E}">
        <p14:creationId xmlns:p14="http://schemas.microsoft.com/office/powerpoint/2010/main" val="12952053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1358</Words>
  <Application>Microsoft Office PowerPoint</Application>
  <PresentationFormat>On-screen Show (4:3)</PresentationFormat>
  <Paragraphs>525</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Facebook Tabla de Desempeño de Anuncios | Reporte Métricas - 1 of 11</vt:lpstr>
      <vt:lpstr>Facebook Tabla de Desempeño de Anuncios | Reporte Métricas - 2 of 11</vt:lpstr>
      <vt:lpstr>Facebook Tabla de Desempeño de Anuncios | Reporte Métricas - 3 of 11</vt:lpstr>
      <vt:lpstr>Facebook Tabla de Desempeño de Anuncios | Reporte Métricas - 4 of 11</vt:lpstr>
      <vt:lpstr>Facebook Tabla de Desempeño de Anuncios | Reporte Métricas - 5 of 11</vt:lpstr>
      <vt:lpstr>Facebook Tabla de Desempeño de Anuncios | Reporte Métricas - 6 of 11</vt:lpstr>
      <vt:lpstr>Facebook Tabla de Desempeño de Anuncios | Reporte Métricas - 7 of 11</vt:lpstr>
      <vt:lpstr>Facebook Tabla de Desempeño de Anuncios | Reporte Métricas - 8 of 11</vt:lpstr>
      <vt:lpstr>Facebook Tabla de Desempeño de Anuncios | Reporte Métricas - 9 of 11</vt:lpstr>
      <vt:lpstr>Facebook Tabla de Desempeño de Anuncios | Reporte Métricas - 10 of 11</vt:lpstr>
      <vt:lpstr>Facebook Tabla de Desempeño de Anuncios | Reporte Métricas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Tabla de Desempeño de Anuncios | Reporte Métricas - 1 of 11</dc:title>
  <dc:creator>Frederik Peiniger</dc:creator>
  <cp:lastModifiedBy>Frederik Peiniger</cp:lastModifiedBy>
  <cp:revision>1</cp:revision>
  <dcterms:created xsi:type="dcterms:W3CDTF">2020-01-17T14:13:30Z</dcterms:created>
  <dcterms:modified xsi:type="dcterms:W3CDTF">2020-01-17T14:17:31Z</dcterms:modified>
</cp:coreProperties>
</file>