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8D836-FFA6-467C-B9C4-39C577E4B4DE}"/>
              </a:ext>
            </a:extLst>
          </p:cNvPr>
          <p:cNvSpPr>
            <a:spLocks noGrp="1"/>
          </p:cNvSpPr>
          <p:nvPr>
            <p:ph type="title"/>
          </p:nvPr>
        </p:nvSpPr>
        <p:spPr/>
        <p:txBody>
          <a:bodyPr/>
          <a:lstStyle/>
          <a:p>
            <a:r>
              <a:rPr lang="en-US"/>
              <a:t>Facebook Ads Performance Table | Reporte Métricas - 1 of 26</a:t>
            </a:r>
          </a:p>
        </p:txBody>
      </p:sp>
      <p:graphicFrame>
        <p:nvGraphicFramePr>
          <p:cNvPr id="5" name="Table Placeholder 4">
            <a:extLst>
              <a:ext uri="{FF2B5EF4-FFF2-40B4-BE49-F238E27FC236}">
                <a16:creationId xmlns:a16="http://schemas.microsoft.com/office/drawing/2014/main" id="{5A1B8358-E025-44FA-B7FF-571755DC675F}"/>
              </a:ext>
            </a:extLst>
          </p:cNvPr>
          <p:cNvGraphicFramePr>
            <a:graphicFrameLocks noGrp="1"/>
          </p:cNvGraphicFramePr>
          <p:nvPr>
            <p:ph type="tbl" sz="quarter" idx="13"/>
            <p:extLst>
              <p:ext uri="{D42A27DB-BD31-4B8C-83A1-F6EECF244321}">
                <p14:modId xmlns:p14="http://schemas.microsoft.com/office/powerpoint/2010/main" val="2391059930"/>
              </p:ext>
            </p:extLst>
          </p:nvPr>
        </p:nvGraphicFramePr>
        <p:xfrm>
          <a:off x="457200" y="1731963"/>
          <a:ext cx="8147304" cy="25298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14108305"/>
                    </a:ext>
                  </a:extLst>
                </a:gridCol>
                <a:gridCol w="658368">
                  <a:extLst>
                    <a:ext uri="{9D8B030D-6E8A-4147-A177-3AD203B41FA5}">
                      <a16:colId xmlns:a16="http://schemas.microsoft.com/office/drawing/2014/main" val="2557005926"/>
                    </a:ext>
                  </a:extLst>
                </a:gridCol>
                <a:gridCol w="246888">
                  <a:extLst>
                    <a:ext uri="{9D8B030D-6E8A-4147-A177-3AD203B41FA5}">
                      <a16:colId xmlns:a16="http://schemas.microsoft.com/office/drawing/2014/main" val="332774921"/>
                    </a:ext>
                  </a:extLst>
                </a:gridCol>
                <a:gridCol w="246888">
                  <a:extLst>
                    <a:ext uri="{9D8B030D-6E8A-4147-A177-3AD203B41FA5}">
                      <a16:colId xmlns:a16="http://schemas.microsoft.com/office/drawing/2014/main" val="930906183"/>
                    </a:ext>
                  </a:extLst>
                </a:gridCol>
                <a:gridCol w="246888">
                  <a:extLst>
                    <a:ext uri="{9D8B030D-6E8A-4147-A177-3AD203B41FA5}">
                      <a16:colId xmlns:a16="http://schemas.microsoft.com/office/drawing/2014/main" val="1406823023"/>
                    </a:ext>
                  </a:extLst>
                </a:gridCol>
                <a:gridCol w="246888">
                  <a:extLst>
                    <a:ext uri="{9D8B030D-6E8A-4147-A177-3AD203B41FA5}">
                      <a16:colId xmlns:a16="http://schemas.microsoft.com/office/drawing/2014/main" val="277455927"/>
                    </a:ext>
                  </a:extLst>
                </a:gridCol>
                <a:gridCol w="246888">
                  <a:extLst>
                    <a:ext uri="{9D8B030D-6E8A-4147-A177-3AD203B41FA5}">
                      <a16:colId xmlns:a16="http://schemas.microsoft.com/office/drawing/2014/main" val="729972642"/>
                    </a:ext>
                  </a:extLst>
                </a:gridCol>
                <a:gridCol w="246888">
                  <a:extLst>
                    <a:ext uri="{9D8B030D-6E8A-4147-A177-3AD203B41FA5}">
                      <a16:colId xmlns:a16="http://schemas.microsoft.com/office/drawing/2014/main" val="2918721720"/>
                    </a:ext>
                  </a:extLst>
                </a:gridCol>
                <a:gridCol w="246888">
                  <a:extLst>
                    <a:ext uri="{9D8B030D-6E8A-4147-A177-3AD203B41FA5}">
                      <a16:colId xmlns:a16="http://schemas.microsoft.com/office/drawing/2014/main" val="1612261486"/>
                    </a:ext>
                  </a:extLst>
                </a:gridCol>
                <a:gridCol w="246888">
                  <a:extLst>
                    <a:ext uri="{9D8B030D-6E8A-4147-A177-3AD203B41FA5}">
                      <a16:colId xmlns:a16="http://schemas.microsoft.com/office/drawing/2014/main" val="2073243900"/>
                    </a:ext>
                  </a:extLst>
                </a:gridCol>
                <a:gridCol w="246888">
                  <a:extLst>
                    <a:ext uri="{9D8B030D-6E8A-4147-A177-3AD203B41FA5}">
                      <a16:colId xmlns:a16="http://schemas.microsoft.com/office/drawing/2014/main" val="1066127199"/>
                    </a:ext>
                  </a:extLst>
                </a:gridCol>
                <a:gridCol w="246888">
                  <a:extLst>
                    <a:ext uri="{9D8B030D-6E8A-4147-A177-3AD203B41FA5}">
                      <a16:colId xmlns:a16="http://schemas.microsoft.com/office/drawing/2014/main" val="2076622592"/>
                    </a:ext>
                  </a:extLst>
                </a:gridCol>
                <a:gridCol w="246888">
                  <a:extLst>
                    <a:ext uri="{9D8B030D-6E8A-4147-A177-3AD203B41FA5}">
                      <a16:colId xmlns:a16="http://schemas.microsoft.com/office/drawing/2014/main" val="831573315"/>
                    </a:ext>
                  </a:extLst>
                </a:gridCol>
                <a:gridCol w="246888">
                  <a:extLst>
                    <a:ext uri="{9D8B030D-6E8A-4147-A177-3AD203B41FA5}">
                      <a16:colId xmlns:a16="http://schemas.microsoft.com/office/drawing/2014/main" val="1992008920"/>
                    </a:ext>
                  </a:extLst>
                </a:gridCol>
                <a:gridCol w="246888">
                  <a:extLst>
                    <a:ext uri="{9D8B030D-6E8A-4147-A177-3AD203B41FA5}">
                      <a16:colId xmlns:a16="http://schemas.microsoft.com/office/drawing/2014/main" val="3542783307"/>
                    </a:ext>
                  </a:extLst>
                </a:gridCol>
                <a:gridCol w="246888">
                  <a:extLst>
                    <a:ext uri="{9D8B030D-6E8A-4147-A177-3AD203B41FA5}">
                      <a16:colId xmlns:a16="http://schemas.microsoft.com/office/drawing/2014/main" val="425029035"/>
                    </a:ext>
                  </a:extLst>
                </a:gridCol>
                <a:gridCol w="246888">
                  <a:extLst>
                    <a:ext uri="{9D8B030D-6E8A-4147-A177-3AD203B41FA5}">
                      <a16:colId xmlns:a16="http://schemas.microsoft.com/office/drawing/2014/main" val="1004477865"/>
                    </a:ext>
                  </a:extLst>
                </a:gridCol>
                <a:gridCol w="246888">
                  <a:extLst>
                    <a:ext uri="{9D8B030D-6E8A-4147-A177-3AD203B41FA5}">
                      <a16:colId xmlns:a16="http://schemas.microsoft.com/office/drawing/2014/main" val="3040184619"/>
                    </a:ext>
                  </a:extLst>
                </a:gridCol>
                <a:gridCol w="246888">
                  <a:extLst>
                    <a:ext uri="{9D8B030D-6E8A-4147-A177-3AD203B41FA5}">
                      <a16:colId xmlns:a16="http://schemas.microsoft.com/office/drawing/2014/main" val="516781288"/>
                    </a:ext>
                  </a:extLst>
                </a:gridCol>
                <a:gridCol w="246888">
                  <a:extLst>
                    <a:ext uri="{9D8B030D-6E8A-4147-A177-3AD203B41FA5}">
                      <a16:colId xmlns:a16="http://schemas.microsoft.com/office/drawing/2014/main" val="660576598"/>
                    </a:ext>
                  </a:extLst>
                </a:gridCol>
                <a:gridCol w="246888">
                  <a:extLst>
                    <a:ext uri="{9D8B030D-6E8A-4147-A177-3AD203B41FA5}">
                      <a16:colId xmlns:a16="http://schemas.microsoft.com/office/drawing/2014/main" val="3802755247"/>
                    </a:ext>
                  </a:extLst>
                </a:gridCol>
                <a:gridCol w="987552">
                  <a:extLst>
                    <a:ext uri="{9D8B030D-6E8A-4147-A177-3AD203B41FA5}">
                      <a16:colId xmlns:a16="http://schemas.microsoft.com/office/drawing/2014/main" val="35051951"/>
                    </a:ext>
                  </a:extLst>
                </a:gridCol>
                <a:gridCol w="493776">
                  <a:extLst>
                    <a:ext uri="{9D8B030D-6E8A-4147-A177-3AD203B41FA5}">
                      <a16:colId xmlns:a16="http://schemas.microsoft.com/office/drawing/2014/main" val="754721395"/>
                    </a:ext>
                  </a:extLst>
                </a:gridCol>
                <a:gridCol w="493776">
                  <a:extLst>
                    <a:ext uri="{9D8B030D-6E8A-4147-A177-3AD203B41FA5}">
                      <a16:colId xmlns:a16="http://schemas.microsoft.com/office/drawing/2014/main" val="121715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341914711"/>
                  </a:ext>
                </a:extLst>
              </a:tr>
            </a:tbl>
          </a:graphicData>
        </a:graphic>
      </p:graphicFrame>
      <p:sp>
        <p:nvSpPr>
          <p:cNvPr id="4" name="Text Placeholder 3">
            <a:extLst>
              <a:ext uri="{FF2B5EF4-FFF2-40B4-BE49-F238E27FC236}">
                <a16:creationId xmlns:a16="http://schemas.microsoft.com/office/drawing/2014/main" id="{6598FDD7-12F5-4C36-9BEB-E6042062B683}"/>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538824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22F1D-ADA3-4E66-93FA-7917920A2EE3}"/>
              </a:ext>
            </a:extLst>
          </p:cNvPr>
          <p:cNvSpPr>
            <a:spLocks noGrp="1"/>
          </p:cNvSpPr>
          <p:nvPr>
            <p:ph type="title"/>
          </p:nvPr>
        </p:nvSpPr>
        <p:spPr/>
        <p:txBody>
          <a:bodyPr/>
          <a:lstStyle/>
          <a:p>
            <a:r>
              <a:rPr lang="en-US"/>
              <a:t>Facebook Ads Performance Table | Reporte Métricas - 2 of 26</a:t>
            </a:r>
          </a:p>
        </p:txBody>
      </p:sp>
      <p:graphicFrame>
        <p:nvGraphicFramePr>
          <p:cNvPr id="5" name="Table Placeholder 4">
            <a:extLst>
              <a:ext uri="{FF2B5EF4-FFF2-40B4-BE49-F238E27FC236}">
                <a16:creationId xmlns:a16="http://schemas.microsoft.com/office/drawing/2014/main" id="{23ABE3DD-07BA-4169-ADBF-0B75977E9CAF}"/>
              </a:ext>
            </a:extLst>
          </p:cNvPr>
          <p:cNvGraphicFramePr>
            <a:graphicFrameLocks noGrp="1"/>
          </p:cNvGraphicFramePr>
          <p:nvPr>
            <p:ph type="tbl" sz="quarter" idx="13"/>
            <p:extLst>
              <p:ext uri="{D42A27DB-BD31-4B8C-83A1-F6EECF244321}">
                <p14:modId xmlns:p14="http://schemas.microsoft.com/office/powerpoint/2010/main" val="633863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65126230"/>
                    </a:ext>
                  </a:extLst>
                </a:gridCol>
                <a:gridCol w="658368">
                  <a:extLst>
                    <a:ext uri="{9D8B030D-6E8A-4147-A177-3AD203B41FA5}">
                      <a16:colId xmlns:a16="http://schemas.microsoft.com/office/drawing/2014/main" val="1318622540"/>
                    </a:ext>
                  </a:extLst>
                </a:gridCol>
                <a:gridCol w="246888">
                  <a:extLst>
                    <a:ext uri="{9D8B030D-6E8A-4147-A177-3AD203B41FA5}">
                      <a16:colId xmlns:a16="http://schemas.microsoft.com/office/drawing/2014/main" val="4064048699"/>
                    </a:ext>
                  </a:extLst>
                </a:gridCol>
                <a:gridCol w="246888">
                  <a:extLst>
                    <a:ext uri="{9D8B030D-6E8A-4147-A177-3AD203B41FA5}">
                      <a16:colId xmlns:a16="http://schemas.microsoft.com/office/drawing/2014/main" val="1503005883"/>
                    </a:ext>
                  </a:extLst>
                </a:gridCol>
                <a:gridCol w="246888">
                  <a:extLst>
                    <a:ext uri="{9D8B030D-6E8A-4147-A177-3AD203B41FA5}">
                      <a16:colId xmlns:a16="http://schemas.microsoft.com/office/drawing/2014/main" val="934723633"/>
                    </a:ext>
                  </a:extLst>
                </a:gridCol>
                <a:gridCol w="246888">
                  <a:extLst>
                    <a:ext uri="{9D8B030D-6E8A-4147-A177-3AD203B41FA5}">
                      <a16:colId xmlns:a16="http://schemas.microsoft.com/office/drawing/2014/main" val="2128567060"/>
                    </a:ext>
                  </a:extLst>
                </a:gridCol>
                <a:gridCol w="246888">
                  <a:extLst>
                    <a:ext uri="{9D8B030D-6E8A-4147-A177-3AD203B41FA5}">
                      <a16:colId xmlns:a16="http://schemas.microsoft.com/office/drawing/2014/main" val="2978227273"/>
                    </a:ext>
                  </a:extLst>
                </a:gridCol>
                <a:gridCol w="246888">
                  <a:extLst>
                    <a:ext uri="{9D8B030D-6E8A-4147-A177-3AD203B41FA5}">
                      <a16:colId xmlns:a16="http://schemas.microsoft.com/office/drawing/2014/main" val="2468956880"/>
                    </a:ext>
                  </a:extLst>
                </a:gridCol>
                <a:gridCol w="246888">
                  <a:extLst>
                    <a:ext uri="{9D8B030D-6E8A-4147-A177-3AD203B41FA5}">
                      <a16:colId xmlns:a16="http://schemas.microsoft.com/office/drawing/2014/main" val="694897271"/>
                    </a:ext>
                  </a:extLst>
                </a:gridCol>
                <a:gridCol w="246888">
                  <a:extLst>
                    <a:ext uri="{9D8B030D-6E8A-4147-A177-3AD203B41FA5}">
                      <a16:colId xmlns:a16="http://schemas.microsoft.com/office/drawing/2014/main" val="2928720911"/>
                    </a:ext>
                  </a:extLst>
                </a:gridCol>
                <a:gridCol w="246888">
                  <a:extLst>
                    <a:ext uri="{9D8B030D-6E8A-4147-A177-3AD203B41FA5}">
                      <a16:colId xmlns:a16="http://schemas.microsoft.com/office/drawing/2014/main" val="328787259"/>
                    </a:ext>
                  </a:extLst>
                </a:gridCol>
                <a:gridCol w="246888">
                  <a:extLst>
                    <a:ext uri="{9D8B030D-6E8A-4147-A177-3AD203B41FA5}">
                      <a16:colId xmlns:a16="http://schemas.microsoft.com/office/drawing/2014/main" val="2094867285"/>
                    </a:ext>
                  </a:extLst>
                </a:gridCol>
                <a:gridCol w="246888">
                  <a:extLst>
                    <a:ext uri="{9D8B030D-6E8A-4147-A177-3AD203B41FA5}">
                      <a16:colId xmlns:a16="http://schemas.microsoft.com/office/drawing/2014/main" val="4066173649"/>
                    </a:ext>
                  </a:extLst>
                </a:gridCol>
                <a:gridCol w="246888">
                  <a:extLst>
                    <a:ext uri="{9D8B030D-6E8A-4147-A177-3AD203B41FA5}">
                      <a16:colId xmlns:a16="http://schemas.microsoft.com/office/drawing/2014/main" val="4027626398"/>
                    </a:ext>
                  </a:extLst>
                </a:gridCol>
                <a:gridCol w="246888">
                  <a:extLst>
                    <a:ext uri="{9D8B030D-6E8A-4147-A177-3AD203B41FA5}">
                      <a16:colId xmlns:a16="http://schemas.microsoft.com/office/drawing/2014/main" val="1152663195"/>
                    </a:ext>
                  </a:extLst>
                </a:gridCol>
                <a:gridCol w="246888">
                  <a:extLst>
                    <a:ext uri="{9D8B030D-6E8A-4147-A177-3AD203B41FA5}">
                      <a16:colId xmlns:a16="http://schemas.microsoft.com/office/drawing/2014/main" val="135965564"/>
                    </a:ext>
                  </a:extLst>
                </a:gridCol>
                <a:gridCol w="246888">
                  <a:extLst>
                    <a:ext uri="{9D8B030D-6E8A-4147-A177-3AD203B41FA5}">
                      <a16:colId xmlns:a16="http://schemas.microsoft.com/office/drawing/2014/main" val="379390278"/>
                    </a:ext>
                  </a:extLst>
                </a:gridCol>
                <a:gridCol w="246888">
                  <a:extLst>
                    <a:ext uri="{9D8B030D-6E8A-4147-A177-3AD203B41FA5}">
                      <a16:colId xmlns:a16="http://schemas.microsoft.com/office/drawing/2014/main" val="636623933"/>
                    </a:ext>
                  </a:extLst>
                </a:gridCol>
                <a:gridCol w="246888">
                  <a:extLst>
                    <a:ext uri="{9D8B030D-6E8A-4147-A177-3AD203B41FA5}">
                      <a16:colId xmlns:a16="http://schemas.microsoft.com/office/drawing/2014/main" val="1898515463"/>
                    </a:ext>
                  </a:extLst>
                </a:gridCol>
                <a:gridCol w="246888">
                  <a:extLst>
                    <a:ext uri="{9D8B030D-6E8A-4147-A177-3AD203B41FA5}">
                      <a16:colId xmlns:a16="http://schemas.microsoft.com/office/drawing/2014/main" val="3126455863"/>
                    </a:ext>
                  </a:extLst>
                </a:gridCol>
                <a:gridCol w="246888">
                  <a:extLst>
                    <a:ext uri="{9D8B030D-6E8A-4147-A177-3AD203B41FA5}">
                      <a16:colId xmlns:a16="http://schemas.microsoft.com/office/drawing/2014/main" val="1747185248"/>
                    </a:ext>
                  </a:extLst>
                </a:gridCol>
                <a:gridCol w="987552">
                  <a:extLst>
                    <a:ext uri="{9D8B030D-6E8A-4147-A177-3AD203B41FA5}">
                      <a16:colId xmlns:a16="http://schemas.microsoft.com/office/drawing/2014/main" val="3733494490"/>
                    </a:ext>
                  </a:extLst>
                </a:gridCol>
                <a:gridCol w="493776">
                  <a:extLst>
                    <a:ext uri="{9D8B030D-6E8A-4147-A177-3AD203B41FA5}">
                      <a16:colId xmlns:a16="http://schemas.microsoft.com/office/drawing/2014/main" val="3318729886"/>
                    </a:ext>
                  </a:extLst>
                </a:gridCol>
                <a:gridCol w="493776">
                  <a:extLst>
                    <a:ext uri="{9D8B030D-6E8A-4147-A177-3AD203B41FA5}">
                      <a16:colId xmlns:a16="http://schemas.microsoft.com/office/drawing/2014/main" val="3896779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11753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- 2019-07-25 23:07:02</a:t>
                      </a:r>
                      <a:r>
                        <a:rPr kumimoji="0" lang="es-ES" sz="1000" b="0" i="0" u="none" strike="noStrike" kern="1200" cap="none" spc="0" normalizeH="0" baseline="0" noProof="0">
                          <a:ln>
                            <a:noFill/>
                          </a:ln>
                          <a:solidFill>
                            <a:prstClr val="black"/>
                          </a:solidFill>
                          <a:effectLst/>
                          <a:uLnTx/>
                          <a:uFillTx/>
                          <a:latin typeface="+mn-lt"/>
                          <a:ea typeface="+mn-ea"/>
                          <a:cs typeface="+mn-cs"/>
                        </a:rPr>
                        <a:t>
 Si te decimos “horchata” y tu reacción es esta 🤤 ¡Tenés que seguir esta receta!
Ingredientes:
• 1 taza de arroz blanco
• 2 tazas de agua
• 500 ml de leche
• 1 lata de leche condensada
• 1 lata de leche evaporada
• 2 cdas. de cacao en polvo
• 1 cdita. de extracto de vainilla
• Canela en astilla
Procedimiento:
1. En un recipiente mezclar el arroz con el agua y la canela, y dejar reposar durante toda la noche
2. En una licuadora mezclar el arroz hidratado, leche, vainilla y cacao.
3. Pasar la mezcla por un colador y agregar la leche condensada y evaporada y mezclar muy bien.
4. Agregar bastante hielo, servir y disfrutar.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https://scontent.xx.fbcdn.net/v/t15.5256-10/s720x720/63516116_2357791187777802_1723818749548560384_n.jpg?_nc_cat=107&amp;_nc_oc=AQmiPLnTp5ACra1PDBP5UV6YYEsvC4-mBjfFDVTSY1InVlkkoGv2HSBQc_klPGgyNB8&amp;_nc_ht=scontent.xx&amp;oh=54f8861fa97817944cf2d2a8ec3f93d6&amp;oe=5DDF8F89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horchata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3839560"/>
                  </a:ext>
                </a:extLst>
              </a:tr>
            </a:tbl>
          </a:graphicData>
        </a:graphic>
      </p:graphicFrame>
      <p:sp>
        <p:nvSpPr>
          <p:cNvPr id="4" name="Text Placeholder 3">
            <a:extLst>
              <a:ext uri="{FF2B5EF4-FFF2-40B4-BE49-F238E27FC236}">
                <a16:creationId xmlns:a16="http://schemas.microsoft.com/office/drawing/2014/main" id="{5064AA65-BD33-4F10-A656-A03EEB54210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18252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FEB25-BD19-4E34-A3E1-957A6693FC0C}"/>
              </a:ext>
            </a:extLst>
          </p:cNvPr>
          <p:cNvSpPr>
            <a:spLocks noGrp="1"/>
          </p:cNvSpPr>
          <p:nvPr>
            <p:ph type="title"/>
          </p:nvPr>
        </p:nvSpPr>
        <p:spPr/>
        <p:txBody>
          <a:bodyPr/>
          <a:lstStyle/>
          <a:p>
            <a:r>
              <a:rPr lang="en-US"/>
              <a:t>Facebook Ads Performance Table | Reporte Métricas - 3 of 26</a:t>
            </a:r>
          </a:p>
        </p:txBody>
      </p:sp>
      <p:graphicFrame>
        <p:nvGraphicFramePr>
          <p:cNvPr id="5" name="Table Placeholder 4">
            <a:extLst>
              <a:ext uri="{FF2B5EF4-FFF2-40B4-BE49-F238E27FC236}">
                <a16:creationId xmlns:a16="http://schemas.microsoft.com/office/drawing/2014/main" id="{C8EED2C1-A85A-4C24-A076-79BD829F3B3B}"/>
              </a:ext>
            </a:extLst>
          </p:cNvPr>
          <p:cNvGraphicFramePr>
            <a:graphicFrameLocks noGrp="1"/>
          </p:cNvGraphicFramePr>
          <p:nvPr>
            <p:ph type="tbl" sz="quarter" idx="13"/>
            <p:extLst>
              <p:ext uri="{D42A27DB-BD31-4B8C-83A1-F6EECF244321}">
                <p14:modId xmlns:p14="http://schemas.microsoft.com/office/powerpoint/2010/main" val="3204828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44628556"/>
                    </a:ext>
                  </a:extLst>
                </a:gridCol>
                <a:gridCol w="658368">
                  <a:extLst>
                    <a:ext uri="{9D8B030D-6E8A-4147-A177-3AD203B41FA5}">
                      <a16:colId xmlns:a16="http://schemas.microsoft.com/office/drawing/2014/main" val="2574873164"/>
                    </a:ext>
                  </a:extLst>
                </a:gridCol>
                <a:gridCol w="246888">
                  <a:extLst>
                    <a:ext uri="{9D8B030D-6E8A-4147-A177-3AD203B41FA5}">
                      <a16:colId xmlns:a16="http://schemas.microsoft.com/office/drawing/2014/main" val="1943623112"/>
                    </a:ext>
                  </a:extLst>
                </a:gridCol>
                <a:gridCol w="246888">
                  <a:extLst>
                    <a:ext uri="{9D8B030D-6E8A-4147-A177-3AD203B41FA5}">
                      <a16:colId xmlns:a16="http://schemas.microsoft.com/office/drawing/2014/main" val="3333328535"/>
                    </a:ext>
                  </a:extLst>
                </a:gridCol>
                <a:gridCol w="246888">
                  <a:extLst>
                    <a:ext uri="{9D8B030D-6E8A-4147-A177-3AD203B41FA5}">
                      <a16:colId xmlns:a16="http://schemas.microsoft.com/office/drawing/2014/main" val="3388358304"/>
                    </a:ext>
                  </a:extLst>
                </a:gridCol>
                <a:gridCol w="246888">
                  <a:extLst>
                    <a:ext uri="{9D8B030D-6E8A-4147-A177-3AD203B41FA5}">
                      <a16:colId xmlns:a16="http://schemas.microsoft.com/office/drawing/2014/main" val="315974063"/>
                    </a:ext>
                  </a:extLst>
                </a:gridCol>
                <a:gridCol w="246888">
                  <a:extLst>
                    <a:ext uri="{9D8B030D-6E8A-4147-A177-3AD203B41FA5}">
                      <a16:colId xmlns:a16="http://schemas.microsoft.com/office/drawing/2014/main" val="1522480559"/>
                    </a:ext>
                  </a:extLst>
                </a:gridCol>
                <a:gridCol w="246888">
                  <a:extLst>
                    <a:ext uri="{9D8B030D-6E8A-4147-A177-3AD203B41FA5}">
                      <a16:colId xmlns:a16="http://schemas.microsoft.com/office/drawing/2014/main" val="697893257"/>
                    </a:ext>
                  </a:extLst>
                </a:gridCol>
                <a:gridCol w="246888">
                  <a:extLst>
                    <a:ext uri="{9D8B030D-6E8A-4147-A177-3AD203B41FA5}">
                      <a16:colId xmlns:a16="http://schemas.microsoft.com/office/drawing/2014/main" val="2271083856"/>
                    </a:ext>
                  </a:extLst>
                </a:gridCol>
                <a:gridCol w="246888">
                  <a:extLst>
                    <a:ext uri="{9D8B030D-6E8A-4147-A177-3AD203B41FA5}">
                      <a16:colId xmlns:a16="http://schemas.microsoft.com/office/drawing/2014/main" val="1494384145"/>
                    </a:ext>
                  </a:extLst>
                </a:gridCol>
                <a:gridCol w="246888">
                  <a:extLst>
                    <a:ext uri="{9D8B030D-6E8A-4147-A177-3AD203B41FA5}">
                      <a16:colId xmlns:a16="http://schemas.microsoft.com/office/drawing/2014/main" val="2761651937"/>
                    </a:ext>
                  </a:extLst>
                </a:gridCol>
                <a:gridCol w="246888">
                  <a:extLst>
                    <a:ext uri="{9D8B030D-6E8A-4147-A177-3AD203B41FA5}">
                      <a16:colId xmlns:a16="http://schemas.microsoft.com/office/drawing/2014/main" val="3988298005"/>
                    </a:ext>
                  </a:extLst>
                </a:gridCol>
                <a:gridCol w="246888">
                  <a:extLst>
                    <a:ext uri="{9D8B030D-6E8A-4147-A177-3AD203B41FA5}">
                      <a16:colId xmlns:a16="http://schemas.microsoft.com/office/drawing/2014/main" val="3367000360"/>
                    </a:ext>
                  </a:extLst>
                </a:gridCol>
                <a:gridCol w="246888">
                  <a:extLst>
                    <a:ext uri="{9D8B030D-6E8A-4147-A177-3AD203B41FA5}">
                      <a16:colId xmlns:a16="http://schemas.microsoft.com/office/drawing/2014/main" val="3360138303"/>
                    </a:ext>
                  </a:extLst>
                </a:gridCol>
                <a:gridCol w="246888">
                  <a:extLst>
                    <a:ext uri="{9D8B030D-6E8A-4147-A177-3AD203B41FA5}">
                      <a16:colId xmlns:a16="http://schemas.microsoft.com/office/drawing/2014/main" val="1288682764"/>
                    </a:ext>
                  </a:extLst>
                </a:gridCol>
                <a:gridCol w="246888">
                  <a:extLst>
                    <a:ext uri="{9D8B030D-6E8A-4147-A177-3AD203B41FA5}">
                      <a16:colId xmlns:a16="http://schemas.microsoft.com/office/drawing/2014/main" val="4171291946"/>
                    </a:ext>
                  </a:extLst>
                </a:gridCol>
                <a:gridCol w="246888">
                  <a:extLst>
                    <a:ext uri="{9D8B030D-6E8A-4147-A177-3AD203B41FA5}">
                      <a16:colId xmlns:a16="http://schemas.microsoft.com/office/drawing/2014/main" val="546776011"/>
                    </a:ext>
                  </a:extLst>
                </a:gridCol>
                <a:gridCol w="246888">
                  <a:extLst>
                    <a:ext uri="{9D8B030D-6E8A-4147-A177-3AD203B41FA5}">
                      <a16:colId xmlns:a16="http://schemas.microsoft.com/office/drawing/2014/main" val="2540352383"/>
                    </a:ext>
                  </a:extLst>
                </a:gridCol>
                <a:gridCol w="246888">
                  <a:extLst>
                    <a:ext uri="{9D8B030D-6E8A-4147-A177-3AD203B41FA5}">
                      <a16:colId xmlns:a16="http://schemas.microsoft.com/office/drawing/2014/main" val="2823613418"/>
                    </a:ext>
                  </a:extLst>
                </a:gridCol>
                <a:gridCol w="246888">
                  <a:extLst>
                    <a:ext uri="{9D8B030D-6E8A-4147-A177-3AD203B41FA5}">
                      <a16:colId xmlns:a16="http://schemas.microsoft.com/office/drawing/2014/main" val="2059171526"/>
                    </a:ext>
                  </a:extLst>
                </a:gridCol>
                <a:gridCol w="246888">
                  <a:extLst>
                    <a:ext uri="{9D8B030D-6E8A-4147-A177-3AD203B41FA5}">
                      <a16:colId xmlns:a16="http://schemas.microsoft.com/office/drawing/2014/main" val="2917903257"/>
                    </a:ext>
                  </a:extLst>
                </a:gridCol>
                <a:gridCol w="987552">
                  <a:extLst>
                    <a:ext uri="{9D8B030D-6E8A-4147-A177-3AD203B41FA5}">
                      <a16:colId xmlns:a16="http://schemas.microsoft.com/office/drawing/2014/main" val="2923578580"/>
                    </a:ext>
                  </a:extLst>
                </a:gridCol>
                <a:gridCol w="493776">
                  <a:extLst>
                    <a:ext uri="{9D8B030D-6E8A-4147-A177-3AD203B41FA5}">
                      <a16:colId xmlns:a16="http://schemas.microsoft.com/office/drawing/2014/main" val="1512573288"/>
                    </a:ext>
                  </a:extLst>
                </a:gridCol>
                <a:gridCol w="493776">
                  <a:extLst>
                    <a:ext uri="{9D8B030D-6E8A-4147-A177-3AD203B41FA5}">
                      <a16:colId xmlns:a16="http://schemas.microsoft.com/office/drawing/2014/main" val="1616872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725209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- 2019-12-20 17:40:46</a:t>
                      </a:r>
                      <a:r>
                        <a:rPr kumimoji="0" lang="es-ES" sz="1000" b="0" i="0" u="none" strike="noStrike" kern="1200" cap="none" spc="0" normalizeH="0" baseline="0" noProof="0">
                          <a:ln>
                            <a:noFill/>
                          </a:ln>
                          <a:solidFill>
                            <a:prstClr val="black"/>
                          </a:solidFill>
                          <a:effectLst/>
                          <a:uLnTx/>
                          <a:uFillTx/>
                          <a:latin typeface="+mn-lt"/>
                          <a:ea typeface="+mn-ea"/>
                          <a:cs typeface="+mn-cs"/>
                        </a:rPr>
                        <a:t>
 ¡Con vos estamos completos!
Nuestros colaboradores son el talento más valioso de nuestra empresa. Enviá ya tu currículum.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Pauta Recursos Humanos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9309356"/>
                  </a:ext>
                </a:extLst>
              </a:tr>
            </a:tbl>
          </a:graphicData>
        </a:graphic>
      </p:graphicFrame>
      <p:sp>
        <p:nvSpPr>
          <p:cNvPr id="4" name="Text Placeholder 3">
            <a:extLst>
              <a:ext uri="{FF2B5EF4-FFF2-40B4-BE49-F238E27FC236}">
                <a16:creationId xmlns:a16="http://schemas.microsoft.com/office/drawing/2014/main" id="{3F6B3141-5B77-44CE-A059-2FBE6A01DAE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216944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E3BC9-8877-45A0-965F-9DBFBBDFACF2}"/>
              </a:ext>
            </a:extLst>
          </p:cNvPr>
          <p:cNvSpPr>
            <a:spLocks noGrp="1"/>
          </p:cNvSpPr>
          <p:nvPr>
            <p:ph type="title"/>
          </p:nvPr>
        </p:nvSpPr>
        <p:spPr/>
        <p:txBody>
          <a:bodyPr/>
          <a:lstStyle/>
          <a:p>
            <a:r>
              <a:rPr lang="en-US"/>
              <a:t>Facebook Ads Performance Table | Reporte Métricas - 4 of 26</a:t>
            </a:r>
          </a:p>
        </p:txBody>
      </p:sp>
      <p:graphicFrame>
        <p:nvGraphicFramePr>
          <p:cNvPr id="5" name="Table Placeholder 4">
            <a:extLst>
              <a:ext uri="{FF2B5EF4-FFF2-40B4-BE49-F238E27FC236}">
                <a16:creationId xmlns:a16="http://schemas.microsoft.com/office/drawing/2014/main" id="{F55BE6A1-8D78-4D67-9DB7-132258C8E6E5}"/>
              </a:ext>
            </a:extLst>
          </p:cNvPr>
          <p:cNvGraphicFramePr>
            <a:graphicFrameLocks noGrp="1"/>
          </p:cNvGraphicFramePr>
          <p:nvPr>
            <p:ph type="tbl" sz="quarter" idx="13"/>
            <p:extLst>
              <p:ext uri="{D42A27DB-BD31-4B8C-83A1-F6EECF244321}">
                <p14:modId xmlns:p14="http://schemas.microsoft.com/office/powerpoint/2010/main" val="4071777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85694182"/>
                    </a:ext>
                  </a:extLst>
                </a:gridCol>
                <a:gridCol w="658368">
                  <a:extLst>
                    <a:ext uri="{9D8B030D-6E8A-4147-A177-3AD203B41FA5}">
                      <a16:colId xmlns:a16="http://schemas.microsoft.com/office/drawing/2014/main" val="3931477996"/>
                    </a:ext>
                  </a:extLst>
                </a:gridCol>
                <a:gridCol w="246888">
                  <a:extLst>
                    <a:ext uri="{9D8B030D-6E8A-4147-A177-3AD203B41FA5}">
                      <a16:colId xmlns:a16="http://schemas.microsoft.com/office/drawing/2014/main" val="439195989"/>
                    </a:ext>
                  </a:extLst>
                </a:gridCol>
                <a:gridCol w="246888">
                  <a:extLst>
                    <a:ext uri="{9D8B030D-6E8A-4147-A177-3AD203B41FA5}">
                      <a16:colId xmlns:a16="http://schemas.microsoft.com/office/drawing/2014/main" val="220159074"/>
                    </a:ext>
                  </a:extLst>
                </a:gridCol>
                <a:gridCol w="246888">
                  <a:extLst>
                    <a:ext uri="{9D8B030D-6E8A-4147-A177-3AD203B41FA5}">
                      <a16:colId xmlns:a16="http://schemas.microsoft.com/office/drawing/2014/main" val="3004406665"/>
                    </a:ext>
                  </a:extLst>
                </a:gridCol>
                <a:gridCol w="246888">
                  <a:extLst>
                    <a:ext uri="{9D8B030D-6E8A-4147-A177-3AD203B41FA5}">
                      <a16:colId xmlns:a16="http://schemas.microsoft.com/office/drawing/2014/main" val="365403148"/>
                    </a:ext>
                  </a:extLst>
                </a:gridCol>
                <a:gridCol w="246888">
                  <a:extLst>
                    <a:ext uri="{9D8B030D-6E8A-4147-A177-3AD203B41FA5}">
                      <a16:colId xmlns:a16="http://schemas.microsoft.com/office/drawing/2014/main" val="4134614560"/>
                    </a:ext>
                  </a:extLst>
                </a:gridCol>
                <a:gridCol w="246888">
                  <a:extLst>
                    <a:ext uri="{9D8B030D-6E8A-4147-A177-3AD203B41FA5}">
                      <a16:colId xmlns:a16="http://schemas.microsoft.com/office/drawing/2014/main" val="2047414777"/>
                    </a:ext>
                  </a:extLst>
                </a:gridCol>
                <a:gridCol w="246888">
                  <a:extLst>
                    <a:ext uri="{9D8B030D-6E8A-4147-A177-3AD203B41FA5}">
                      <a16:colId xmlns:a16="http://schemas.microsoft.com/office/drawing/2014/main" val="2778075228"/>
                    </a:ext>
                  </a:extLst>
                </a:gridCol>
                <a:gridCol w="246888">
                  <a:extLst>
                    <a:ext uri="{9D8B030D-6E8A-4147-A177-3AD203B41FA5}">
                      <a16:colId xmlns:a16="http://schemas.microsoft.com/office/drawing/2014/main" val="1350293073"/>
                    </a:ext>
                  </a:extLst>
                </a:gridCol>
                <a:gridCol w="246888">
                  <a:extLst>
                    <a:ext uri="{9D8B030D-6E8A-4147-A177-3AD203B41FA5}">
                      <a16:colId xmlns:a16="http://schemas.microsoft.com/office/drawing/2014/main" val="2043362090"/>
                    </a:ext>
                  </a:extLst>
                </a:gridCol>
                <a:gridCol w="246888">
                  <a:extLst>
                    <a:ext uri="{9D8B030D-6E8A-4147-A177-3AD203B41FA5}">
                      <a16:colId xmlns:a16="http://schemas.microsoft.com/office/drawing/2014/main" val="2540107413"/>
                    </a:ext>
                  </a:extLst>
                </a:gridCol>
                <a:gridCol w="246888">
                  <a:extLst>
                    <a:ext uri="{9D8B030D-6E8A-4147-A177-3AD203B41FA5}">
                      <a16:colId xmlns:a16="http://schemas.microsoft.com/office/drawing/2014/main" val="3528740582"/>
                    </a:ext>
                  </a:extLst>
                </a:gridCol>
                <a:gridCol w="246888">
                  <a:extLst>
                    <a:ext uri="{9D8B030D-6E8A-4147-A177-3AD203B41FA5}">
                      <a16:colId xmlns:a16="http://schemas.microsoft.com/office/drawing/2014/main" val="838887146"/>
                    </a:ext>
                  </a:extLst>
                </a:gridCol>
                <a:gridCol w="246888">
                  <a:extLst>
                    <a:ext uri="{9D8B030D-6E8A-4147-A177-3AD203B41FA5}">
                      <a16:colId xmlns:a16="http://schemas.microsoft.com/office/drawing/2014/main" val="2217093042"/>
                    </a:ext>
                  </a:extLst>
                </a:gridCol>
                <a:gridCol w="246888">
                  <a:extLst>
                    <a:ext uri="{9D8B030D-6E8A-4147-A177-3AD203B41FA5}">
                      <a16:colId xmlns:a16="http://schemas.microsoft.com/office/drawing/2014/main" val="2517463259"/>
                    </a:ext>
                  </a:extLst>
                </a:gridCol>
                <a:gridCol w="246888">
                  <a:extLst>
                    <a:ext uri="{9D8B030D-6E8A-4147-A177-3AD203B41FA5}">
                      <a16:colId xmlns:a16="http://schemas.microsoft.com/office/drawing/2014/main" val="3302076786"/>
                    </a:ext>
                  </a:extLst>
                </a:gridCol>
                <a:gridCol w="246888">
                  <a:extLst>
                    <a:ext uri="{9D8B030D-6E8A-4147-A177-3AD203B41FA5}">
                      <a16:colId xmlns:a16="http://schemas.microsoft.com/office/drawing/2014/main" val="1650732619"/>
                    </a:ext>
                  </a:extLst>
                </a:gridCol>
                <a:gridCol w="246888">
                  <a:extLst>
                    <a:ext uri="{9D8B030D-6E8A-4147-A177-3AD203B41FA5}">
                      <a16:colId xmlns:a16="http://schemas.microsoft.com/office/drawing/2014/main" val="3828096188"/>
                    </a:ext>
                  </a:extLst>
                </a:gridCol>
                <a:gridCol w="246888">
                  <a:extLst>
                    <a:ext uri="{9D8B030D-6E8A-4147-A177-3AD203B41FA5}">
                      <a16:colId xmlns:a16="http://schemas.microsoft.com/office/drawing/2014/main" val="247758607"/>
                    </a:ext>
                  </a:extLst>
                </a:gridCol>
                <a:gridCol w="246888">
                  <a:extLst>
                    <a:ext uri="{9D8B030D-6E8A-4147-A177-3AD203B41FA5}">
                      <a16:colId xmlns:a16="http://schemas.microsoft.com/office/drawing/2014/main" val="1136382653"/>
                    </a:ext>
                  </a:extLst>
                </a:gridCol>
                <a:gridCol w="987552">
                  <a:extLst>
                    <a:ext uri="{9D8B030D-6E8A-4147-A177-3AD203B41FA5}">
                      <a16:colId xmlns:a16="http://schemas.microsoft.com/office/drawing/2014/main" val="2897502390"/>
                    </a:ext>
                  </a:extLst>
                </a:gridCol>
                <a:gridCol w="493776">
                  <a:extLst>
                    <a:ext uri="{9D8B030D-6E8A-4147-A177-3AD203B41FA5}">
                      <a16:colId xmlns:a16="http://schemas.microsoft.com/office/drawing/2014/main" val="1078805452"/>
                    </a:ext>
                  </a:extLst>
                </a:gridCol>
                <a:gridCol w="493776">
                  <a:extLst>
                    <a:ext uri="{9D8B030D-6E8A-4147-A177-3AD203B41FA5}">
                      <a16:colId xmlns:a16="http://schemas.microsoft.com/office/drawing/2014/main" val="940301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87678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- 2019-12-22 15:16:52</a:t>
                      </a:r>
                      <a:r>
                        <a:rPr kumimoji="0" lang="es-ES" sz="1000" b="0" i="0" u="none" strike="noStrike" kern="1200" cap="none" spc="0" normalizeH="0" baseline="0" noProof="0">
                          <a:ln>
                            <a:noFill/>
                          </a:ln>
                          <a:solidFill>
                            <a:prstClr val="black"/>
                          </a:solidFill>
                          <a:effectLst/>
                          <a:uLnTx/>
                          <a:uFillTx/>
                          <a:latin typeface="+mn-lt"/>
                          <a:ea typeface="+mn-ea"/>
                          <a:cs typeface="+mn-cs"/>
                        </a:rPr>
                        <a:t>
 ¡El estilo incomparable de Victoria Secret ya llegó al Auto! Vení y encontrá una gran variedad de cremas y splashes, perfectos para consentirte o regalar.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https://scontent.xx.fbcdn.net/v/t1.0-9/p720x720/79923118_2678851915514356_4718090977032536064_o.jpg?_nc_cat=100&amp;_nc_ohc=tqLzKtLaH70AX_7algY&amp;_nc_ht=scontent.xx&amp;_nc_tp=1&amp;oh=2acd5c7fa18cee53f31f70fe44f946b5&amp;oe=5EB190D2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7656405"/>
                  </a:ext>
                </a:extLst>
              </a:tr>
            </a:tbl>
          </a:graphicData>
        </a:graphic>
      </p:graphicFrame>
      <p:sp>
        <p:nvSpPr>
          <p:cNvPr id="4" name="Text Placeholder 3">
            <a:extLst>
              <a:ext uri="{FF2B5EF4-FFF2-40B4-BE49-F238E27FC236}">
                <a16:creationId xmlns:a16="http://schemas.microsoft.com/office/drawing/2014/main" id="{AC79E253-96A1-4F28-A86C-6EB9CC7F877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69474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2F50F-9FF3-4004-982E-BDB10E05006E}"/>
              </a:ext>
            </a:extLst>
          </p:cNvPr>
          <p:cNvSpPr>
            <a:spLocks noGrp="1"/>
          </p:cNvSpPr>
          <p:nvPr>
            <p:ph type="title"/>
          </p:nvPr>
        </p:nvSpPr>
        <p:spPr/>
        <p:txBody>
          <a:bodyPr/>
          <a:lstStyle/>
          <a:p>
            <a:r>
              <a:rPr lang="en-US"/>
              <a:t>Facebook Ads Performance Table | Reporte Métricas - 5 of 26</a:t>
            </a:r>
          </a:p>
        </p:txBody>
      </p:sp>
      <p:graphicFrame>
        <p:nvGraphicFramePr>
          <p:cNvPr id="5" name="Table Placeholder 4">
            <a:extLst>
              <a:ext uri="{FF2B5EF4-FFF2-40B4-BE49-F238E27FC236}">
                <a16:creationId xmlns:a16="http://schemas.microsoft.com/office/drawing/2014/main" id="{75E44C8C-BC74-4BCB-B03B-AA5659588E4B}"/>
              </a:ext>
            </a:extLst>
          </p:cNvPr>
          <p:cNvGraphicFramePr>
            <a:graphicFrameLocks noGrp="1"/>
          </p:cNvGraphicFramePr>
          <p:nvPr>
            <p:ph type="tbl" sz="quarter" idx="13"/>
            <p:extLst>
              <p:ext uri="{D42A27DB-BD31-4B8C-83A1-F6EECF244321}">
                <p14:modId xmlns:p14="http://schemas.microsoft.com/office/powerpoint/2010/main" val="3075655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41336230"/>
                    </a:ext>
                  </a:extLst>
                </a:gridCol>
                <a:gridCol w="658368">
                  <a:extLst>
                    <a:ext uri="{9D8B030D-6E8A-4147-A177-3AD203B41FA5}">
                      <a16:colId xmlns:a16="http://schemas.microsoft.com/office/drawing/2014/main" val="1592814478"/>
                    </a:ext>
                  </a:extLst>
                </a:gridCol>
                <a:gridCol w="246888">
                  <a:extLst>
                    <a:ext uri="{9D8B030D-6E8A-4147-A177-3AD203B41FA5}">
                      <a16:colId xmlns:a16="http://schemas.microsoft.com/office/drawing/2014/main" val="602878166"/>
                    </a:ext>
                  </a:extLst>
                </a:gridCol>
                <a:gridCol w="246888">
                  <a:extLst>
                    <a:ext uri="{9D8B030D-6E8A-4147-A177-3AD203B41FA5}">
                      <a16:colId xmlns:a16="http://schemas.microsoft.com/office/drawing/2014/main" val="2887497811"/>
                    </a:ext>
                  </a:extLst>
                </a:gridCol>
                <a:gridCol w="246888">
                  <a:extLst>
                    <a:ext uri="{9D8B030D-6E8A-4147-A177-3AD203B41FA5}">
                      <a16:colId xmlns:a16="http://schemas.microsoft.com/office/drawing/2014/main" val="59263761"/>
                    </a:ext>
                  </a:extLst>
                </a:gridCol>
                <a:gridCol w="246888">
                  <a:extLst>
                    <a:ext uri="{9D8B030D-6E8A-4147-A177-3AD203B41FA5}">
                      <a16:colId xmlns:a16="http://schemas.microsoft.com/office/drawing/2014/main" val="4107560228"/>
                    </a:ext>
                  </a:extLst>
                </a:gridCol>
                <a:gridCol w="246888">
                  <a:extLst>
                    <a:ext uri="{9D8B030D-6E8A-4147-A177-3AD203B41FA5}">
                      <a16:colId xmlns:a16="http://schemas.microsoft.com/office/drawing/2014/main" val="3442746357"/>
                    </a:ext>
                  </a:extLst>
                </a:gridCol>
                <a:gridCol w="246888">
                  <a:extLst>
                    <a:ext uri="{9D8B030D-6E8A-4147-A177-3AD203B41FA5}">
                      <a16:colId xmlns:a16="http://schemas.microsoft.com/office/drawing/2014/main" val="4258997300"/>
                    </a:ext>
                  </a:extLst>
                </a:gridCol>
                <a:gridCol w="246888">
                  <a:extLst>
                    <a:ext uri="{9D8B030D-6E8A-4147-A177-3AD203B41FA5}">
                      <a16:colId xmlns:a16="http://schemas.microsoft.com/office/drawing/2014/main" val="957621754"/>
                    </a:ext>
                  </a:extLst>
                </a:gridCol>
                <a:gridCol w="246888">
                  <a:extLst>
                    <a:ext uri="{9D8B030D-6E8A-4147-A177-3AD203B41FA5}">
                      <a16:colId xmlns:a16="http://schemas.microsoft.com/office/drawing/2014/main" val="3700807963"/>
                    </a:ext>
                  </a:extLst>
                </a:gridCol>
                <a:gridCol w="246888">
                  <a:extLst>
                    <a:ext uri="{9D8B030D-6E8A-4147-A177-3AD203B41FA5}">
                      <a16:colId xmlns:a16="http://schemas.microsoft.com/office/drawing/2014/main" val="1155996021"/>
                    </a:ext>
                  </a:extLst>
                </a:gridCol>
                <a:gridCol w="246888">
                  <a:extLst>
                    <a:ext uri="{9D8B030D-6E8A-4147-A177-3AD203B41FA5}">
                      <a16:colId xmlns:a16="http://schemas.microsoft.com/office/drawing/2014/main" val="3022544205"/>
                    </a:ext>
                  </a:extLst>
                </a:gridCol>
                <a:gridCol w="246888">
                  <a:extLst>
                    <a:ext uri="{9D8B030D-6E8A-4147-A177-3AD203B41FA5}">
                      <a16:colId xmlns:a16="http://schemas.microsoft.com/office/drawing/2014/main" val="3000794041"/>
                    </a:ext>
                  </a:extLst>
                </a:gridCol>
                <a:gridCol w="246888">
                  <a:extLst>
                    <a:ext uri="{9D8B030D-6E8A-4147-A177-3AD203B41FA5}">
                      <a16:colId xmlns:a16="http://schemas.microsoft.com/office/drawing/2014/main" val="2951364228"/>
                    </a:ext>
                  </a:extLst>
                </a:gridCol>
                <a:gridCol w="246888">
                  <a:extLst>
                    <a:ext uri="{9D8B030D-6E8A-4147-A177-3AD203B41FA5}">
                      <a16:colId xmlns:a16="http://schemas.microsoft.com/office/drawing/2014/main" val="2891385900"/>
                    </a:ext>
                  </a:extLst>
                </a:gridCol>
                <a:gridCol w="246888">
                  <a:extLst>
                    <a:ext uri="{9D8B030D-6E8A-4147-A177-3AD203B41FA5}">
                      <a16:colId xmlns:a16="http://schemas.microsoft.com/office/drawing/2014/main" val="3974891471"/>
                    </a:ext>
                  </a:extLst>
                </a:gridCol>
                <a:gridCol w="246888">
                  <a:extLst>
                    <a:ext uri="{9D8B030D-6E8A-4147-A177-3AD203B41FA5}">
                      <a16:colId xmlns:a16="http://schemas.microsoft.com/office/drawing/2014/main" val="681689757"/>
                    </a:ext>
                  </a:extLst>
                </a:gridCol>
                <a:gridCol w="246888">
                  <a:extLst>
                    <a:ext uri="{9D8B030D-6E8A-4147-A177-3AD203B41FA5}">
                      <a16:colId xmlns:a16="http://schemas.microsoft.com/office/drawing/2014/main" val="3803322016"/>
                    </a:ext>
                  </a:extLst>
                </a:gridCol>
                <a:gridCol w="246888">
                  <a:extLst>
                    <a:ext uri="{9D8B030D-6E8A-4147-A177-3AD203B41FA5}">
                      <a16:colId xmlns:a16="http://schemas.microsoft.com/office/drawing/2014/main" val="4173572620"/>
                    </a:ext>
                  </a:extLst>
                </a:gridCol>
                <a:gridCol w="246888">
                  <a:extLst>
                    <a:ext uri="{9D8B030D-6E8A-4147-A177-3AD203B41FA5}">
                      <a16:colId xmlns:a16="http://schemas.microsoft.com/office/drawing/2014/main" val="3074672466"/>
                    </a:ext>
                  </a:extLst>
                </a:gridCol>
                <a:gridCol w="246888">
                  <a:extLst>
                    <a:ext uri="{9D8B030D-6E8A-4147-A177-3AD203B41FA5}">
                      <a16:colId xmlns:a16="http://schemas.microsoft.com/office/drawing/2014/main" val="3715058239"/>
                    </a:ext>
                  </a:extLst>
                </a:gridCol>
                <a:gridCol w="987552">
                  <a:extLst>
                    <a:ext uri="{9D8B030D-6E8A-4147-A177-3AD203B41FA5}">
                      <a16:colId xmlns:a16="http://schemas.microsoft.com/office/drawing/2014/main" val="3686038462"/>
                    </a:ext>
                  </a:extLst>
                </a:gridCol>
                <a:gridCol w="493776">
                  <a:extLst>
                    <a:ext uri="{9D8B030D-6E8A-4147-A177-3AD203B41FA5}">
                      <a16:colId xmlns:a16="http://schemas.microsoft.com/office/drawing/2014/main" val="3414626897"/>
                    </a:ext>
                  </a:extLst>
                </a:gridCol>
                <a:gridCol w="493776">
                  <a:extLst>
                    <a:ext uri="{9D8B030D-6E8A-4147-A177-3AD203B41FA5}">
                      <a16:colId xmlns:a16="http://schemas.microsoft.com/office/drawing/2014/main" val="2096303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28892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- 2019-12-27 11:59:57</a:t>
                      </a:r>
                      <a:r>
                        <a:rPr kumimoji="0" lang="es-ES" sz="1000" b="0" i="0" u="none" strike="noStrike" kern="1200" cap="none" spc="0" normalizeH="0" baseline="0" noProof="0">
                          <a:ln>
                            <a:noFill/>
                          </a:ln>
                          <a:solidFill>
                            <a:prstClr val="black"/>
                          </a:solidFill>
                          <a:effectLst/>
                          <a:uLnTx/>
                          <a:uFillTx/>
                          <a:latin typeface="+mn-lt"/>
                          <a:ea typeface="+mn-ea"/>
                          <a:cs typeface="+mn-cs"/>
                        </a:rPr>
                        <a:t>
 ¡Aprovechá nuestro último fin de semana festivo del año y celebremos juntos el 2020!
👉Ingresá en el siguiente link https://bit.ly/2QlnDWb para revisar la lista de productos. Descuentos aplicados en precio, válidos solo del 27 al 29 de diciembre 2019, en los Auto Mercado del Gran Área Metropolitana. Disponibilidad varía según supermercado.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https://scontent.xx.fbcdn.net/v/t1.0-1/p200x200/81841570_2715738778492336_2947937166811987968_o.jpg?_nc_cat=100&amp;_nc_ohc=YXdawRlmhusAX_eu4A_&amp;_nc_ht=scontent.xx&amp;_nc_tp=1&amp;oh=54e574cb8025410f5c44a21e08106e6a&amp;oe=5EB1DD86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 de semana festivo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3813030"/>
                  </a:ext>
                </a:extLst>
              </a:tr>
            </a:tbl>
          </a:graphicData>
        </a:graphic>
      </p:graphicFrame>
      <p:sp>
        <p:nvSpPr>
          <p:cNvPr id="4" name="Text Placeholder 3">
            <a:extLst>
              <a:ext uri="{FF2B5EF4-FFF2-40B4-BE49-F238E27FC236}">
                <a16:creationId xmlns:a16="http://schemas.microsoft.com/office/drawing/2014/main" id="{C6121649-3DDB-4640-9462-DF267F7066E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690684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BBC5-0588-425F-8621-38C0CDE1DB53}"/>
              </a:ext>
            </a:extLst>
          </p:cNvPr>
          <p:cNvSpPr>
            <a:spLocks noGrp="1"/>
          </p:cNvSpPr>
          <p:nvPr>
            <p:ph type="title"/>
          </p:nvPr>
        </p:nvSpPr>
        <p:spPr/>
        <p:txBody>
          <a:bodyPr/>
          <a:lstStyle/>
          <a:p>
            <a:r>
              <a:rPr lang="en-US"/>
              <a:t>Facebook Ads Performance Table | Reporte Métricas - 6 of 26</a:t>
            </a:r>
          </a:p>
        </p:txBody>
      </p:sp>
      <p:graphicFrame>
        <p:nvGraphicFramePr>
          <p:cNvPr id="5" name="Table Placeholder 4">
            <a:extLst>
              <a:ext uri="{FF2B5EF4-FFF2-40B4-BE49-F238E27FC236}">
                <a16:creationId xmlns:a16="http://schemas.microsoft.com/office/drawing/2014/main" id="{98298CA5-B487-4D51-94C7-F2F5EB7E096D}"/>
              </a:ext>
            </a:extLst>
          </p:cNvPr>
          <p:cNvGraphicFramePr>
            <a:graphicFrameLocks noGrp="1"/>
          </p:cNvGraphicFramePr>
          <p:nvPr>
            <p:ph type="tbl" sz="quarter" idx="13"/>
            <p:extLst>
              <p:ext uri="{D42A27DB-BD31-4B8C-83A1-F6EECF244321}">
                <p14:modId xmlns:p14="http://schemas.microsoft.com/office/powerpoint/2010/main" val="443692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40066315"/>
                    </a:ext>
                  </a:extLst>
                </a:gridCol>
                <a:gridCol w="658368">
                  <a:extLst>
                    <a:ext uri="{9D8B030D-6E8A-4147-A177-3AD203B41FA5}">
                      <a16:colId xmlns:a16="http://schemas.microsoft.com/office/drawing/2014/main" val="4077833455"/>
                    </a:ext>
                  </a:extLst>
                </a:gridCol>
                <a:gridCol w="246888">
                  <a:extLst>
                    <a:ext uri="{9D8B030D-6E8A-4147-A177-3AD203B41FA5}">
                      <a16:colId xmlns:a16="http://schemas.microsoft.com/office/drawing/2014/main" val="1302743014"/>
                    </a:ext>
                  </a:extLst>
                </a:gridCol>
                <a:gridCol w="246888">
                  <a:extLst>
                    <a:ext uri="{9D8B030D-6E8A-4147-A177-3AD203B41FA5}">
                      <a16:colId xmlns:a16="http://schemas.microsoft.com/office/drawing/2014/main" val="1481658333"/>
                    </a:ext>
                  </a:extLst>
                </a:gridCol>
                <a:gridCol w="246888">
                  <a:extLst>
                    <a:ext uri="{9D8B030D-6E8A-4147-A177-3AD203B41FA5}">
                      <a16:colId xmlns:a16="http://schemas.microsoft.com/office/drawing/2014/main" val="304260622"/>
                    </a:ext>
                  </a:extLst>
                </a:gridCol>
                <a:gridCol w="246888">
                  <a:extLst>
                    <a:ext uri="{9D8B030D-6E8A-4147-A177-3AD203B41FA5}">
                      <a16:colId xmlns:a16="http://schemas.microsoft.com/office/drawing/2014/main" val="4098910384"/>
                    </a:ext>
                  </a:extLst>
                </a:gridCol>
                <a:gridCol w="246888">
                  <a:extLst>
                    <a:ext uri="{9D8B030D-6E8A-4147-A177-3AD203B41FA5}">
                      <a16:colId xmlns:a16="http://schemas.microsoft.com/office/drawing/2014/main" val="3088491131"/>
                    </a:ext>
                  </a:extLst>
                </a:gridCol>
                <a:gridCol w="246888">
                  <a:extLst>
                    <a:ext uri="{9D8B030D-6E8A-4147-A177-3AD203B41FA5}">
                      <a16:colId xmlns:a16="http://schemas.microsoft.com/office/drawing/2014/main" val="3488617936"/>
                    </a:ext>
                  </a:extLst>
                </a:gridCol>
                <a:gridCol w="246888">
                  <a:extLst>
                    <a:ext uri="{9D8B030D-6E8A-4147-A177-3AD203B41FA5}">
                      <a16:colId xmlns:a16="http://schemas.microsoft.com/office/drawing/2014/main" val="1896071253"/>
                    </a:ext>
                  </a:extLst>
                </a:gridCol>
                <a:gridCol w="246888">
                  <a:extLst>
                    <a:ext uri="{9D8B030D-6E8A-4147-A177-3AD203B41FA5}">
                      <a16:colId xmlns:a16="http://schemas.microsoft.com/office/drawing/2014/main" val="480138416"/>
                    </a:ext>
                  </a:extLst>
                </a:gridCol>
                <a:gridCol w="246888">
                  <a:extLst>
                    <a:ext uri="{9D8B030D-6E8A-4147-A177-3AD203B41FA5}">
                      <a16:colId xmlns:a16="http://schemas.microsoft.com/office/drawing/2014/main" val="1291145656"/>
                    </a:ext>
                  </a:extLst>
                </a:gridCol>
                <a:gridCol w="246888">
                  <a:extLst>
                    <a:ext uri="{9D8B030D-6E8A-4147-A177-3AD203B41FA5}">
                      <a16:colId xmlns:a16="http://schemas.microsoft.com/office/drawing/2014/main" val="2837802322"/>
                    </a:ext>
                  </a:extLst>
                </a:gridCol>
                <a:gridCol w="246888">
                  <a:extLst>
                    <a:ext uri="{9D8B030D-6E8A-4147-A177-3AD203B41FA5}">
                      <a16:colId xmlns:a16="http://schemas.microsoft.com/office/drawing/2014/main" val="1733242074"/>
                    </a:ext>
                  </a:extLst>
                </a:gridCol>
                <a:gridCol w="246888">
                  <a:extLst>
                    <a:ext uri="{9D8B030D-6E8A-4147-A177-3AD203B41FA5}">
                      <a16:colId xmlns:a16="http://schemas.microsoft.com/office/drawing/2014/main" val="2745186810"/>
                    </a:ext>
                  </a:extLst>
                </a:gridCol>
                <a:gridCol w="246888">
                  <a:extLst>
                    <a:ext uri="{9D8B030D-6E8A-4147-A177-3AD203B41FA5}">
                      <a16:colId xmlns:a16="http://schemas.microsoft.com/office/drawing/2014/main" val="1172564384"/>
                    </a:ext>
                  </a:extLst>
                </a:gridCol>
                <a:gridCol w="246888">
                  <a:extLst>
                    <a:ext uri="{9D8B030D-6E8A-4147-A177-3AD203B41FA5}">
                      <a16:colId xmlns:a16="http://schemas.microsoft.com/office/drawing/2014/main" val="3152128137"/>
                    </a:ext>
                  </a:extLst>
                </a:gridCol>
                <a:gridCol w="246888">
                  <a:extLst>
                    <a:ext uri="{9D8B030D-6E8A-4147-A177-3AD203B41FA5}">
                      <a16:colId xmlns:a16="http://schemas.microsoft.com/office/drawing/2014/main" val="1830154271"/>
                    </a:ext>
                  </a:extLst>
                </a:gridCol>
                <a:gridCol w="246888">
                  <a:extLst>
                    <a:ext uri="{9D8B030D-6E8A-4147-A177-3AD203B41FA5}">
                      <a16:colId xmlns:a16="http://schemas.microsoft.com/office/drawing/2014/main" val="2603934419"/>
                    </a:ext>
                  </a:extLst>
                </a:gridCol>
                <a:gridCol w="246888">
                  <a:extLst>
                    <a:ext uri="{9D8B030D-6E8A-4147-A177-3AD203B41FA5}">
                      <a16:colId xmlns:a16="http://schemas.microsoft.com/office/drawing/2014/main" val="3077723197"/>
                    </a:ext>
                  </a:extLst>
                </a:gridCol>
                <a:gridCol w="246888">
                  <a:extLst>
                    <a:ext uri="{9D8B030D-6E8A-4147-A177-3AD203B41FA5}">
                      <a16:colId xmlns:a16="http://schemas.microsoft.com/office/drawing/2014/main" val="1794096289"/>
                    </a:ext>
                  </a:extLst>
                </a:gridCol>
                <a:gridCol w="246888">
                  <a:extLst>
                    <a:ext uri="{9D8B030D-6E8A-4147-A177-3AD203B41FA5}">
                      <a16:colId xmlns:a16="http://schemas.microsoft.com/office/drawing/2014/main" val="4255535282"/>
                    </a:ext>
                  </a:extLst>
                </a:gridCol>
                <a:gridCol w="987552">
                  <a:extLst>
                    <a:ext uri="{9D8B030D-6E8A-4147-A177-3AD203B41FA5}">
                      <a16:colId xmlns:a16="http://schemas.microsoft.com/office/drawing/2014/main" val="2037383882"/>
                    </a:ext>
                  </a:extLst>
                </a:gridCol>
                <a:gridCol w="493776">
                  <a:extLst>
                    <a:ext uri="{9D8B030D-6E8A-4147-A177-3AD203B41FA5}">
                      <a16:colId xmlns:a16="http://schemas.microsoft.com/office/drawing/2014/main" val="2274532828"/>
                    </a:ext>
                  </a:extLst>
                </a:gridCol>
                <a:gridCol w="493776">
                  <a:extLst>
                    <a:ext uri="{9D8B030D-6E8A-4147-A177-3AD203B41FA5}">
                      <a16:colId xmlns:a16="http://schemas.microsoft.com/office/drawing/2014/main" val="1743096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0600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- 2019-12-28 11:53:44</a:t>
                      </a:r>
                      <a:r>
                        <a:rPr kumimoji="0" lang="es-ES" sz="1000" b="0" i="0" u="none" strike="noStrike" kern="1200" cap="none" spc="0" normalizeH="0" baseline="0" noProof="0">
                          <a:ln>
                            <a:noFill/>
                          </a:ln>
                          <a:solidFill>
                            <a:prstClr val="black"/>
                          </a:solidFill>
                          <a:effectLst/>
                          <a:uLnTx/>
                          <a:uFillTx/>
                          <a:latin typeface="+mn-lt"/>
                          <a:ea typeface="+mn-ea"/>
                          <a:cs typeface="+mn-cs"/>
                        </a:rPr>
                        <a:t>
 ¡Terminá el año de la manera más dulce con esta deliciosa promoción de 2x1 válida solo por hoy! 
Te esperamos con este delicioso antojo.😋
Válido el 28 de diciembre en helado de vainilla caramelo Dos Pinos. Hasta agotar existencias. Precio: ¢2,935 colones.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https://scontent.xx.fbcdn.net/v/t1.0-9/p720x720/80133181_2691314550934759_5001588161785102336_o.jpg?_nc_cat=109&amp;_nc_ohc=eXhiO2hnnuUAX9FSBRl&amp;_nc_ht=scontent.xx&amp;_nc_tp=1002&amp;oh=74bf0c2cca63d80f065db387abc71cbc&amp;oe=5E9E5C13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Publicación: "¡Terminá el año de la manera más dulce con 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3209095"/>
                  </a:ext>
                </a:extLst>
              </a:tr>
            </a:tbl>
          </a:graphicData>
        </a:graphic>
      </p:graphicFrame>
      <p:sp>
        <p:nvSpPr>
          <p:cNvPr id="4" name="Text Placeholder 3">
            <a:extLst>
              <a:ext uri="{FF2B5EF4-FFF2-40B4-BE49-F238E27FC236}">
                <a16:creationId xmlns:a16="http://schemas.microsoft.com/office/drawing/2014/main" id="{439D23D2-7F5D-4E6F-B012-6574CBAF915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147582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043B1-F20C-4AD8-B734-773C9C55A479}"/>
              </a:ext>
            </a:extLst>
          </p:cNvPr>
          <p:cNvSpPr>
            <a:spLocks noGrp="1"/>
          </p:cNvSpPr>
          <p:nvPr>
            <p:ph type="title"/>
          </p:nvPr>
        </p:nvSpPr>
        <p:spPr/>
        <p:txBody>
          <a:bodyPr/>
          <a:lstStyle/>
          <a:p>
            <a:r>
              <a:rPr lang="en-US"/>
              <a:t>Facebook Ads Performance Table | Reporte Métricas - 7 of 26</a:t>
            </a:r>
          </a:p>
        </p:txBody>
      </p:sp>
      <p:graphicFrame>
        <p:nvGraphicFramePr>
          <p:cNvPr id="5" name="Table Placeholder 4">
            <a:extLst>
              <a:ext uri="{FF2B5EF4-FFF2-40B4-BE49-F238E27FC236}">
                <a16:creationId xmlns:a16="http://schemas.microsoft.com/office/drawing/2014/main" id="{99BB11C3-FE42-4A0E-B8C2-8C46384531CB}"/>
              </a:ext>
            </a:extLst>
          </p:cNvPr>
          <p:cNvGraphicFramePr>
            <a:graphicFrameLocks noGrp="1"/>
          </p:cNvGraphicFramePr>
          <p:nvPr>
            <p:ph type="tbl" sz="quarter" idx="13"/>
            <p:extLst>
              <p:ext uri="{D42A27DB-BD31-4B8C-83A1-F6EECF244321}">
                <p14:modId xmlns:p14="http://schemas.microsoft.com/office/powerpoint/2010/main" val="1895209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1628305"/>
                    </a:ext>
                  </a:extLst>
                </a:gridCol>
                <a:gridCol w="658368">
                  <a:extLst>
                    <a:ext uri="{9D8B030D-6E8A-4147-A177-3AD203B41FA5}">
                      <a16:colId xmlns:a16="http://schemas.microsoft.com/office/drawing/2014/main" val="1606008960"/>
                    </a:ext>
                  </a:extLst>
                </a:gridCol>
                <a:gridCol w="246888">
                  <a:extLst>
                    <a:ext uri="{9D8B030D-6E8A-4147-A177-3AD203B41FA5}">
                      <a16:colId xmlns:a16="http://schemas.microsoft.com/office/drawing/2014/main" val="2638521420"/>
                    </a:ext>
                  </a:extLst>
                </a:gridCol>
                <a:gridCol w="246888">
                  <a:extLst>
                    <a:ext uri="{9D8B030D-6E8A-4147-A177-3AD203B41FA5}">
                      <a16:colId xmlns:a16="http://schemas.microsoft.com/office/drawing/2014/main" val="2770319408"/>
                    </a:ext>
                  </a:extLst>
                </a:gridCol>
                <a:gridCol w="246888">
                  <a:extLst>
                    <a:ext uri="{9D8B030D-6E8A-4147-A177-3AD203B41FA5}">
                      <a16:colId xmlns:a16="http://schemas.microsoft.com/office/drawing/2014/main" val="3686092872"/>
                    </a:ext>
                  </a:extLst>
                </a:gridCol>
                <a:gridCol w="246888">
                  <a:extLst>
                    <a:ext uri="{9D8B030D-6E8A-4147-A177-3AD203B41FA5}">
                      <a16:colId xmlns:a16="http://schemas.microsoft.com/office/drawing/2014/main" val="138705445"/>
                    </a:ext>
                  </a:extLst>
                </a:gridCol>
                <a:gridCol w="246888">
                  <a:extLst>
                    <a:ext uri="{9D8B030D-6E8A-4147-A177-3AD203B41FA5}">
                      <a16:colId xmlns:a16="http://schemas.microsoft.com/office/drawing/2014/main" val="645721278"/>
                    </a:ext>
                  </a:extLst>
                </a:gridCol>
                <a:gridCol w="246888">
                  <a:extLst>
                    <a:ext uri="{9D8B030D-6E8A-4147-A177-3AD203B41FA5}">
                      <a16:colId xmlns:a16="http://schemas.microsoft.com/office/drawing/2014/main" val="1418451974"/>
                    </a:ext>
                  </a:extLst>
                </a:gridCol>
                <a:gridCol w="246888">
                  <a:extLst>
                    <a:ext uri="{9D8B030D-6E8A-4147-A177-3AD203B41FA5}">
                      <a16:colId xmlns:a16="http://schemas.microsoft.com/office/drawing/2014/main" val="3873968248"/>
                    </a:ext>
                  </a:extLst>
                </a:gridCol>
                <a:gridCol w="246888">
                  <a:extLst>
                    <a:ext uri="{9D8B030D-6E8A-4147-A177-3AD203B41FA5}">
                      <a16:colId xmlns:a16="http://schemas.microsoft.com/office/drawing/2014/main" val="3031612399"/>
                    </a:ext>
                  </a:extLst>
                </a:gridCol>
                <a:gridCol w="246888">
                  <a:extLst>
                    <a:ext uri="{9D8B030D-6E8A-4147-A177-3AD203B41FA5}">
                      <a16:colId xmlns:a16="http://schemas.microsoft.com/office/drawing/2014/main" val="2002050228"/>
                    </a:ext>
                  </a:extLst>
                </a:gridCol>
                <a:gridCol w="246888">
                  <a:extLst>
                    <a:ext uri="{9D8B030D-6E8A-4147-A177-3AD203B41FA5}">
                      <a16:colId xmlns:a16="http://schemas.microsoft.com/office/drawing/2014/main" val="757805072"/>
                    </a:ext>
                  </a:extLst>
                </a:gridCol>
                <a:gridCol w="246888">
                  <a:extLst>
                    <a:ext uri="{9D8B030D-6E8A-4147-A177-3AD203B41FA5}">
                      <a16:colId xmlns:a16="http://schemas.microsoft.com/office/drawing/2014/main" val="1869670308"/>
                    </a:ext>
                  </a:extLst>
                </a:gridCol>
                <a:gridCol w="246888">
                  <a:extLst>
                    <a:ext uri="{9D8B030D-6E8A-4147-A177-3AD203B41FA5}">
                      <a16:colId xmlns:a16="http://schemas.microsoft.com/office/drawing/2014/main" val="3861862760"/>
                    </a:ext>
                  </a:extLst>
                </a:gridCol>
                <a:gridCol w="246888">
                  <a:extLst>
                    <a:ext uri="{9D8B030D-6E8A-4147-A177-3AD203B41FA5}">
                      <a16:colId xmlns:a16="http://schemas.microsoft.com/office/drawing/2014/main" val="2831689066"/>
                    </a:ext>
                  </a:extLst>
                </a:gridCol>
                <a:gridCol w="246888">
                  <a:extLst>
                    <a:ext uri="{9D8B030D-6E8A-4147-A177-3AD203B41FA5}">
                      <a16:colId xmlns:a16="http://schemas.microsoft.com/office/drawing/2014/main" val="969308068"/>
                    </a:ext>
                  </a:extLst>
                </a:gridCol>
                <a:gridCol w="246888">
                  <a:extLst>
                    <a:ext uri="{9D8B030D-6E8A-4147-A177-3AD203B41FA5}">
                      <a16:colId xmlns:a16="http://schemas.microsoft.com/office/drawing/2014/main" val="3265909059"/>
                    </a:ext>
                  </a:extLst>
                </a:gridCol>
                <a:gridCol w="246888">
                  <a:extLst>
                    <a:ext uri="{9D8B030D-6E8A-4147-A177-3AD203B41FA5}">
                      <a16:colId xmlns:a16="http://schemas.microsoft.com/office/drawing/2014/main" val="2566174650"/>
                    </a:ext>
                  </a:extLst>
                </a:gridCol>
                <a:gridCol w="246888">
                  <a:extLst>
                    <a:ext uri="{9D8B030D-6E8A-4147-A177-3AD203B41FA5}">
                      <a16:colId xmlns:a16="http://schemas.microsoft.com/office/drawing/2014/main" val="545058251"/>
                    </a:ext>
                  </a:extLst>
                </a:gridCol>
                <a:gridCol w="246888">
                  <a:extLst>
                    <a:ext uri="{9D8B030D-6E8A-4147-A177-3AD203B41FA5}">
                      <a16:colId xmlns:a16="http://schemas.microsoft.com/office/drawing/2014/main" val="3351749572"/>
                    </a:ext>
                  </a:extLst>
                </a:gridCol>
                <a:gridCol w="246888">
                  <a:extLst>
                    <a:ext uri="{9D8B030D-6E8A-4147-A177-3AD203B41FA5}">
                      <a16:colId xmlns:a16="http://schemas.microsoft.com/office/drawing/2014/main" val="2929710196"/>
                    </a:ext>
                  </a:extLst>
                </a:gridCol>
                <a:gridCol w="987552">
                  <a:extLst>
                    <a:ext uri="{9D8B030D-6E8A-4147-A177-3AD203B41FA5}">
                      <a16:colId xmlns:a16="http://schemas.microsoft.com/office/drawing/2014/main" val="2667787582"/>
                    </a:ext>
                  </a:extLst>
                </a:gridCol>
                <a:gridCol w="493776">
                  <a:extLst>
                    <a:ext uri="{9D8B030D-6E8A-4147-A177-3AD203B41FA5}">
                      <a16:colId xmlns:a16="http://schemas.microsoft.com/office/drawing/2014/main" val="703419714"/>
                    </a:ext>
                  </a:extLst>
                </a:gridCol>
                <a:gridCol w="493776">
                  <a:extLst>
                    <a:ext uri="{9D8B030D-6E8A-4147-A177-3AD203B41FA5}">
                      <a16:colId xmlns:a16="http://schemas.microsoft.com/office/drawing/2014/main" val="3731165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846973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- 2019-11-21 08:52:40</a:t>
                      </a:r>
                      <a:r>
                        <a:rPr kumimoji="0" lang="es-ES" sz="1000" b="0" i="0" u="none" strike="noStrike" kern="1200" cap="none" spc="0" normalizeH="0" baseline="0" noProof="0">
                          <a:ln>
                            <a:noFill/>
                          </a:ln>
                          <a:solidFill>
                            <a:prstClr val="black"/>
                          </a:solidFill>
                          <a:effectLst/>
                          <a:uLnTx/>
                          <a:uFillTx/>
                          <a:latin typeface="+mn-lt"/>
                          <a:ea typeface="+mn-ea"/>
                          <a:cs typeface="+mn-cs"/>
                        </a:rPr>
                        <a:t>
 ¿Picnic este fin de semana? Vení al Auto, escogé tu Mesa para dos y dedicate a disfrutar el día ☀
Aplica del 22 al 24 de noviembre de 2019.
No aplica en Auto Mercado Bratsi, San José Centro, Guadalupe, Multiplaza, Guácima, Tamarindo, Herradura y Coco.
Buscalo en el área de comidas preparadas.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Mesa para dos  22 nov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0703683"/>
                  </a:ext>
                </a:extLst>
              </a:tr>
            </a:tbl>
          </a:graphicData>
        </a:graphic>
      </p:graphicFrame>
      <p:sp>
        <p:nvSpPr>
          <p:cNvPr id="4" name="Text Placeholder 3">
            <a:extLst>
              <a:ext uri="{FF2B5EF4-FFF2-40B4-BE49-F238E27FC236}">
                <a16:creationId xmlns:a16="http://schemas.microsoft.com/office/drawing/2014/main" id="{9B6FC82A-DFC8-4345-8BC4-BF1EBB2851F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347420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3B193-59AA-48CA-9674-30B91D6BBD5E}"/>
              </a:ext>
            </a:extLst>
          </p:cNvPr>
          <p:cNvSpPr>
            <a:spLocks noGrp="1"/>
          </p:cNvSpPr>
          <p:nvPr>
            <p:ph type="title"/>
          </p:nvPr>
        </p:nvSpPr>
        <p:spPr/>
        <p:txBody>
          <a:bodyPr/>
          <a:lstStyle/>
          <a:p>
            <a:r>
              <a:rPr lang="en-US"/>
              <a:t>Facebook Ads Performance Table | Reporte Métricas - 8 of 26</a:t>
            </a:r>
          </a:p>
        </p:txBody>
      </p:sp>
      <p:graphicFrame>
        <p:nvGraphicFramePr>
          <p:cNvPr id="5" name="Table Placeholder 4">
            <a:extLst>
              <a:ext uri="{FF2B5EF4-FFF2-40B4-BE49-F238E27FC236}">
                <a16:creationId xmlns:a16="http://schemas.microsoft.com/office/drawing/2014/main" id="{2B39605F-2475-439B-B762-8BE4CA3264A7}"/>
              </a:ext>
            </a:extLst>
          </p:cNvPr>
          <p:cNvGraphicFramePr>
            <a:graphicFrameLocks noGrp="1"/>
          </p:cNvGraphicFramePr>
          <p:nvPr>
            <p:ph type="tbl" sz="quarter" idx="13"/>
            <p:extLst>
              <p:ext uri="{D42A27DB-BD31-4B8C-83A1-F6EECF244321}">
                <p14:modId xmlns:p14="http://schemas.microsoft.com/office/powerpoint/2010/main" val="3327825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98897567"/>
                    </a:ext>
                  </a:extLst>
                </a:gridCol>
                <a:gridCol w="658368">
                  <a:extLst>
                    <a:ext uri="{9D8B030D-6E8A-4147-A177-3AD203B41FA5}">
                      <a16:colId xmlns:a16="http://schemas.microsoft.com/office/drawing/2014/main" val="3508176592"/>
                    </a:ext>
                  </a:extLst>
                </a:gridCol>
                <a:gridCol w="246888">
                  <a:extLst>
                    <a:ext uri="{9D8B030D-6E8A-4147-A177-3AD203B41FA5}">
                      <a16:colId xmlns:a16="http://schemas.microsoft.com/office/drawing/2014/main" val="675188058"/>
                    </a:ext>
                  </a:extLst>
                </a:gridCol>
                <a:gridCol w="246888">
                  <a:extLst>
                    <a:ext uri="{9D8B030D-6E8A-4147-A177-3AD203B41FA5}">
                      <a16:colId xmlns:a16="http://schemas.microsoft.com/office/drawing/2014/main" val="887751324"/>
                    </a:ext>
                  </a:extLst>
                </a:gridCol>
                <a:gridCol w="246888">
                  <a:extLst>
                    <a:ext uri="{9D8B030D-6E8A-4147-A177-3AD203B41FA5}">
                      <a16:colId xmlns:a16="http://schemas.microsoft.com/office/drawing/2014/main" val="4174862636"/>
                    </a:ext>
                  </a:extLst>
                </a:gridCol>
                <a:gridCol w="246888">
                  <a:extLst>
                    <a:ext uri="{9D8B030D-6E8A-4147-A177-3AD203B41FA5}">
                      <a16:colId xmlns:a16="http://schemas.microsoft.com/office/drawing/2014/main" val="1868911971"/>
                    </a:ext>
                  </a:extLst>
                </a:gridCol>
                <a:gridCol w="246888">
                  <a:extLst>
                    <a:ext uri="{9D8B030D-6E8A-4147-A177-3AD203B41FA5}">
                      <a16:colId xmlns:a16="http://schemas.microsoft.com/office/drawing/2014/main" val="3645470354"/>
                    </a:ext>
                  </a:extLst>
                </a:gridCol>
                <a:gridCol w="246888">
                  <a:extLst>
                    <a:ext uri="{9D8B030D-6E8A-4147-A177-3AD203B41FA5}">
                      <a16:colId xmlns:a16="http://schemas.microsoft.com/office/drawing/2014/main" val="3956573109"/>
                    </a:ext>
                  </a:extLst>
                </a:gridCol>
                <a:gridCol w="246888">
                  <a:extLst>
                    <a:ext uri="{9D8B030D-6E8A-4147-A177-3AD203B41FA5}">
                      <a16:colId xmlns:a16="http://schemas.microsoft.com/office/drawing/2014/main" val="1339991525"/>
                    </a:ext>
                  </a:extLst>
                </a:gridCol>
                <a:gridCol w="246888">
                  <a:extLst>
                    <a:ext uri="{9D8B030D-6E8A-4147-A177-3AD203B41FA5}">
                      <a16:colId xmlns:a16="http://schemas.microsoft.com/office/drawing/2014/main" val="3757760014"/>
                    </a:ext>
                  </a:extLst>
                </a:gridCol>
                <a:gridCol w="246888">
                  <a:extLst>
                    <a:ext uri="{9D8B030D-6E8A-4147-A177-3AD203B41FA5}">
                      <a16:colId xmlns:a16="http://schemas.microsoft.com/office/drawing/2014/main" val="4230664438"/>
                    </a:ext>
                  </a:extLst>
                </a:gridCol>
                <a:gridCol w="246888">
                  <a:extLst>
                    <a:ext uri="{9D8B030D-6E8A-4147-A177-3AD203B41FA5}">
                      <a16:colId xmlns:a16="http://schemas.microsoft.com/office/drawing/2014/main" val="3414331665"/>
                    </a:ext>
                  </a:extLst>
                </a:gridCol>
                <a:gridCol w="246888">
                  <a:extLst>
                    <a:ext uri="{9D8B030D-6E8A-4147-A177-3AD203B41FA5}">
                      <a16:colId xmlns:a16="http://schemas.microsoft.com/office/drawing/2014/main" val="1167247462"/>
                    </a:ext>
                  </a:extLst>
                </a:gridCol>
                <a:gridCol w="246888">
                  <a:extLst>
                    <a:ext uri="{9D8B030D-6E8A-4147-A177-3AD203B41FA5}">
                      <a16:colId xmlns:a16="http://schemas.microsoft.com/office/drawing/2014/main" val="3719279727"/>
                    </a:ext>
                  </a:extLst>
                </a:gridCol>
                <a:gridCol w="246888">
                  <a:extLst>
                    <a:ext uri="{9D8B030D-6E8A-4147-A177-3AD203B41FA5}">
                      <a16:colId xmlns:a16="http://schemas.microsoft.com/office/drawing/2014/main" val="1542446720"/>
                    </a:ext>
                  </a:extLst>
                </a:gridCol>
                <a:gridCol w="246888">
                  <a:extLst>
                    <a:ext uri="{9D8B030D-6E8A-4147-A177-3AD203B41FA5}">
                      <a16:colId xmlns:a16="http://schemas.microsoft.com/office/drawing/2014/main" val="1469843724"/>
                    </a:ext>
                  </a:extLst>
                </a:gridCol>
                <a:gridCol w="246888">
                  <a:extLst>
                    <a:ext uri="{9D8B030D-6E8A-4147-A177-3AD203B41FA5}">
                      <a16:colId xmlns:a16="http://schemas.microsoft.com/office/drawing/2014/main" val="4033996644"/>
                    </a:ext>
                  </a:extLst>
                </a:gridCol>
                <a:gridCol w="246888">
                  <a:extLst>
                    <a:ext uri="{9D8B030D-6E8A-4147-A177-3AD203B41FA5}">
                      <a16:colId xmlns:a16="http://schemas.microsoft.com/office/drawing/2014/main" val="1309116840"/>
                    </a:ext>
                  </a:extLst>
                </a:gridCol>
                <a:gridCol w="246888">
                  <a:extLst>
                    <a:ext uri="{9D8B030D-6E8A-4147-A177-3AD203B41FA5}">
                      <a16:colId xmlns:a16="http://schemas.microsoft.com/office/drawing/2014/main" val="4229859326"/>
                    </a:ext>
                  </a:extLst>
                </a:gridCol>
                <a:gridCol w="246888">
                  <a:extLst>
                    <a:ext uri="{9D8B030D-6E8A-4147-A177-3AD203B41FA5}">
                      <a16:colId xmlns:a16="http://schemas.microsoft.com/office/drawing/2014/main" val="3725598581"/>
                    </a:ext>
                  </a:extLst>
                </a:gridCol>
                <a:gridCol w="246888">
                  <a:extLst>
                    <a:ext uri="{9D8B030D-6E8A-4147-A177-3AD203B41FA5}">
                      <a16:colId xmlns:a16="http://schemas.microsoft.com/office/drawing/2014/main" val="3021914294"/>
                    </a:ext>
                  </a:extLst>
                </a:gridCol>
                <a:gridCol w="987552">
                  <a:extLst>
                    <a:ext uri="{9D8B030D-6E8A-4147-A177-3AD203B41FA5}">
                      <a16:colId xmlns:a16="http://schemas.microsoft.com/office/drawing/2014/main" val="4078531178"/>
                    </a:ext>
                  </a:extLst>
                </a:gridCol>
                <a:gridCol w="493776">
                  <a:extLst>
                    <a:ext uri="{9D8B030D-6E8A-4147-A177-3AD203B41FA5}">
                      <a16:colId xmlns:a16="http://schemas.microsoft.com/office/drawing/2014/main" val="3785241608"/>
                    </a:ext>
                  </a:extLst>
                </a:gridCol>
                <a:gridCol w="493776">
                  <a:extLst>
                    <a:ext uri="{9D8B030D-6E8A-4147-A177-3AD203B41FA5}">
                      <a16:colId xmlns:a16="http://schemas.microsoft.com/office/drawing/2014/main" val="1425701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030289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- 2019-12-03 12:22:10</a:t>
                      </a:r>
                      <a:r>
                        <a:rPr kumimoji="0" lang="es-ES" sz="1000" b="0" i="0" u="none" strike="noStrike" kern="1200" cap="none" spc="0" normalizeH="0" baseline="0" noProof="0">
                          <a:ln>
                            <a:noFill/>
                          </a:ln>
                          <a:solidFill>
                            <a:prstClr val="black"/>
                          </a:solidFill>
                          <a:effectLst/>
                          <a:uLnTx/>
                          <a:uFillTx/>
                          <a:latin typeface="+mn-lt"/>
                          <a:ea typeface="+mn-ea"/>
                          <a:cs typeface="+mn-cs"/>
                        </a:rPr>
                        <a:t>
 ¡Esta navidad vas a estrenar! Tan solo comprá productos Cuisinart y quedá participando por estos lindos regalos.
Ver reglamento: https://bit.ly/2LiJABs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https://scontent.xx.fbcdn.net/v/t1.0-9/p720x720/78651303_2638591832873698_354711139839377408_o.jpg?_nc_cat=110&amp;_nc_ohc=rQam1zvR4SgAQnenAmunx2pIf715G1ULCQdPaKosfnZRtYx2p4pC3RSfA&amp;_nc_ht=scontent.xx&amp;oh=fe42235012c9eeee4ee56acc64fdf78d&amp;oe=5E67077E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Cuisinart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8326680"/>
                  </a:ext>
                </a:extLst>
              </a:tr>
            </a:tbl>
          </a:graphicData>
        </a:graphic>
      </p:graphicFrame>
      <p:sp>
        <p:nvSpPr>
          <p:cNvPr id="4" name="Text Placeholder 3">
            <a:extLst>
              <a:ext uri="{FF2B5EF4-FFF2-40B4-BE49-F238E27FC236}">
                <a16:creationId xmlns:a16="http://schemas.microsoft.com/office/drawing/2014/main" id="{28F86155-7279-4DFC-BBB9-5F5D0F73CF7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976343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650E-CB65-465E-9D38-5A4DD20BE83A}"/>
              </a:ext>
            </a:extLst>
          </p:cNvPr>
          <p:cNvSpPr>
            <a:spLocks noGrp="1"/>
          </p:cNvSpPr>
          <p:nvPr>
            <p:ph type="title"/>
          </p:nvPr>
        </p:nvSpPr>
        <p:spPr/>
        <p:txBody>
          <a:bodyPr/>
          <a:lstStyle/>
          <a:p>
            <a:r>
              <a:rPr lang="en-US"/>
              <a:t>Facebook Ads Performance Table | Reporte Métricas - 9 of 26</a:t>
            </a:r>
          </a:p>
        </p:txBody>
      </p:sp>
      <p:graphicFrame>
        <p:nvGraphicFramePr>
          <p:cNvPr id="5" name="Table Placeholder 4">
            <a:extLst>
              <a:ext uri="{FF2B5EF4-FFF2-40B4-BE49-F238E27FC236}">
                <a16:creationId xmlns:a16="http://schemas.microsoft.com/office/drawing/2014/main" id="{D635438D-0545-49BD-B947-70B18AD0B603}"/>
              </a:ext>
            </a:extLst>
          </p:cNvPr>
          <p:cNvGraphicFramePr>
            <a:graphicFrameLocks noGrp="1"/>
          </p:cNvGraphicFramePr>
          <p:nvPr>
            <p:ph type="tbl" sz="quarter" idx="13"/>
            <p:extLst>
              <p:ext uri="{D42A27DB-BD31-4B8C-83A1-F6EECF244321}">
                <p14:modId xmlns:p14="http://schemas.microsoft.com/office/powerpoint/2010/main" val="3641468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94286372"/>
                    </a:ext>
                  </a:extLst>
                </a:gridCol>
                <a:gridCol w="658368">
                  <a:extLst>
                    <a:ext uri="{9D8B030D-6E8A-4147-A177-3AD203B41FA5}">
                      <a16:colId xmlns:a16="http://schemas.microsoft.com/office/drawing/2014/main" val="2545057168"/>
                    </a:ext>
                  </a:extLst>
                </a:gridCol>
                <a:gridCol w="246888">
                  <a:extLst>
                    <a:ext uri="{9D8B030D-6E8A-4147-A177-3AD203B41FA5}">
                      <a16:colId xmlns:a16="http://schemas.microsoft.com/office/drawing/2014/main" val="3138690542"/>
                    </a:ext>
                  </a:extLst>
                </a:gridCol>
                <a:gridCol w="246888">
                  <a:extLst>
                    <a:ext uri="{9D8B030D-6E8A-4147-A177-3AD203B41FA5}">
                      <a16:colId xmlns:a16="http://schemas.microsoft.com/office/drawing/2014/main" val="3823755570"/>
                    </a:ext>
                  </a:extLst>
                </a:gridCol>
                <a:gridCol w="246888">
                  <a:extLst>
                    <a:ext uri="{9D8B030D-6E8A-4147-A177-3AD203B41FA5}">
                      <a16:colId xmlns:a16="http://schemas.microsoft.com/office/drawing/2014/main" val="32980514"/>
                    </a:ext>
                  </a:extLst>
                </a:gridCol>
                <a:gridCol w="246888">
                  <a:extLst>
                    <a:ext uri="{9D8B030D-6E8A-4147-A177-3AD203B41FA5}">
                      <a16:colId xmlns:a16="http://schemas.microsoft.com/office/drawing/2014/main" val="1974413602"/>
                    </a:ext>
                  </a:extLst>
                </a:gridCol>
                <a:gridCol w="246888">
                  <a:extLst>
                    <a:ext uri="{9D8B030D-6E8A-4147-A177-3AD203B41FA5}">
                      <a16:colId xmlns:a16="http://schemas.microsoft.com/office/drawing/2014/main" val="1457658913"/>
                    </a:ext>
                  </a:extLst>
                </a:gridCol>
                <a:gridCol w="246888">
                  <a:extLst>
                    <a:ext uri="{9D8B030D-6E8A-4147-A177-3AD203B41FA5}">
                      <a16:colId xmlns:a16="http://schemas.microsoft.com/office/drawing/2014/main" val="563850074"/>
                    </a:ext>
                  </a:extLst>
                </a:gridCol>
                <a:gridCol w="246888">
                  <a:extLst>
                    <a:ext uri="{9D8B030D-6E8A-4147-A177-3AD203B41FA5}">
                      <a16:colId xmlns:a16="http://schemas.microsoft.com/office/drawing/2014/main" val="2177668454"/>
                    </a:ext>
                  </a:extLst>
                </a:gridCol>
                <a:gridCol w="246888">
                  <a:extLst>
                    <a:ext uri="{9D8B030D-6E8A-4147-A177-3AD203B41FA5}">
                      <a16:colId xmlns:a16="http://schemas.microsoft.com/office/drawing/2014/main" val="3421418443"/>
                    </a:ext>
                  </a:extLst>
                </a:gridCol>
                <a:gridCol w="246888">
                  <a:extLst>
                    <a:ext uri="{9D8B030D-6E8A-4147-A177-3AD203B41FA5}">
                      <a16:colId xmlns:a16="http://schemas.microsoft.com/office/drawing/2014/main" val="2918164598"/>
                    </a:ext>
                  </a:extLst>
                </a:gridCol>
                <a:gridCol w="246888">
                  <a:extLst>
                    <a:ext uri="{9D8B030D-6E8A-4147-A177-3AD203B41FA5}">
                      <a16:colId xmlns:a16="http://schemas.microsoft.com/office/drawing/2014/main" val="3890185329"/>
                    </a:ext>
                  </a:extLst>
                </a:gridCol>
                <a:gridCol w="246888">
                  <a:extLst>
                    <a:ext uri="{9D8B030D-6E8A-4147-A177-3AD203B41FA5}">
                      <a16:colId xmlns:a16="http://schemas.microsoft.com/office/drawing/2014/main" val="1871482994"/>
                    </a:ext>
                  </a:extLst>
                </a:gridCol>
                <a:gridCol w="246888">
                  <a:extLst>
                    <a:ext uri="{9D8B030D-6E8A-4147-A177-3AD203B41FA5}">
                      <a16:colId xmlns:a16="http://schemas.microsoft.com/office/drawing/2014/main" val="2386539280"/>
                    </a:ext>
                  </a:extLst>
                </a:gridCol>
                <a:gridCol w="246888">
                  <a:extLst>
                    <a:ext uri="{9D8B030D-6E8A-4147-A177-3AD203B41FA5}">
                      <a16:colId xmlns:a16="http://schemas.microsoft.com/office/drawing/2014/main" val="1626699249"/>
                    </a:ext>
                  </a:extLst>
                </a:gridCol>
                <a:gridCol w="246888">
                  <a:extLst>
                    <a:ext uri="{9D8B030D-6E8A-4147-A177-3AD203B41FA5}">
                      <a16:colId xmlns:a16="http://schemas.microsoft.com/office/drawing/2014/main" val="3345672326"/>
                    </a:ext>
                  </a:extLst>
                </a:gridCol>
                <a:gridCol w="246888">
                  <a:extLst>
                    <a:ext uri="{9D8B030D-6E8A-4147-A177-3AD203B41FA5}">
                      <a16:colId xmlns:a16="http://schemas.microsoft.com/office/drawing/2014/main" val="3170591113"/>
                    </a:ext>
                  </a:extLst>
                </a:gridCol>
                <a:gridCol w="246888">
                  <a:extLst>
                    <a:ext uri="{9D8B030D-6E8A-4147-A177-3AD203B41FA5}">
                      <a16:colId xmlns:a16="http://schemas.microsoft.com/office/drawing/2014/main" val="1279285866"/>
                    </a:ext>
                  </a:extLst>
                </a:gridCol>
                <a:gridCol w="246888">
                  <a:extLst>
                    <a:ext uri="{9D8B030D-6E8A-4147-A177-3AD203B41FA5}">
                      <a16:colId xmlns:a16="http://schemas.microsoft.com/office/drawing/2014/main" val="3841792421"/>
                    </a:ext>
                  </a:extLst>
                </a:gridCol>
                <a:gridCol w="246888">
                  <a:extLst>
                    <a:ext uri="{9D8B030D-6E8A-4147-A177-3AD203B41FA5}">
                      <a16:colId xmlns:a16="http://schemas.microsoft.com/office/drawing/2014/main" val="3712427178"/>
                    </a:ext>
                  </a:extLst>
                </a:gridCol>
                <a:gridCol w="246888">
                  <a:extLst>
                    <a:ext uri="{9D8B030D-6E8A-4147-A177-3AD203B41FA5}">
                      <a16:colId xmlns:a16="http://schemas.microsoft.com/office/drawing/2014/main" val="2996392103"/>
                    </a:ext>
                  </a:extLst>
                </a:gridCol>
                <a:gridCol w="987552">
                  <a:extLst>
                    <a:ext uri="{9D8B030D-6E8A-4147-A177-3AD203B41FA5}">
                      <a16:colId xmlns:a16="http://schemas.microsoft.com/office/drawing/2014/main" val="2554246597"/>
                    </a:ext>
                  </a:extLst>
                </a:gridCol>
                <a:gridCol w="493776">
                  <a:extLst>
                    <a:ext uri="{9D8B030D-6E8A-4147-A177-3AD203B41FA5}">
                      <a16:colId xmlns:a16="http://schemas.microsoft.com/office/drawing/2014/main" val="3767504907"/>
                    </a:ext>
                  </a:extLst>
                </a:gridCol>
                <a:gridCol w="493776">
                  <a:extLst>
                    <a:ext uri="{9D8B030D-6E8A-4147-A177-3AD203B41FA5}">
                      <a16:colId xmlns:a16="http://schemas.microsoft.com/office/drawing/2014/main" val="1539414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93333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Mercado - 2019-11-27 08:44:33</a:t>
                      </a:r>
                      <a:r>
                        <a:rPr kumimoji="0" lang="en-US" sz="1000" b="0" i="0" u="none" strike="noStrike" kern="1200" cap="none" spc="0" normalizeH="0" baseline="0" noProof="0">
                          <a:ln>
                            <a:noFill/>
                          </a:ln>
                          <a:solidFill>
                            <a:prstClr val="black"/>
                          </a:solidFill>
                          <a:effectLst/>
                          <a:uLnTx/>
                          <a:uFillTx/>
                          <a:latin typeface="+mn-lt"/>
                          <a:ea typeface="+mn-ea"/>
                          <a:cs typeface="+mn-cs"/>
                        </a:rPr>
                        <a:t>
 Época de compartir, época de amar, época de celebrar...¿Estás listo para vivir esta Navidad con nosotros? #NavidadenAuto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https://scontent.xx.fbcdn.net/v/t15.5256-10/s720x720/72900165_431220967797998_8778156152153178112_n.jpg?_nc_cat=110&amp;_nc_ohc=snwMNLSLrJ8AQnwaEf7RFDOUdfI9dBBr8Tikqwjs3PRPdOAkMCXoXfBLg&amp;_nc_ht=scontent.xx&amp;oh=2f778fb57daf0cb27d585221e74d4573&amp;oe=5E6FE880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navidad Auto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0840840"/>
                  </a:ext>
                </a:extLst>
              </a:tr>
            </a:tbl>
          </a:graphicData>
        </a:graphic>
      </p:graphicFrame>
      <p:sp>
        <p:nvSpPr>
          <p:cNvPr id="4" name="Text Placeholder 3">
            <a:extLst>
              <a:ext uri="{FF2B5EF4-FFF2-40B4-BE49-F238E27FC236}">
                <a16:creationId xmlns:a16="http://schemas.microsoft.com/office/drawing/2014/main" id="{39AA42B8-8D9B-4508-8BAC-B5F7A912F89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748241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DF636-2858-4CB9-A528-C589825C50EA}"/>
              </a:ext>
            </a:extLst>
          </p:cNvPr>
          <p:cNvSpPr>
            <a:spLocks noGrp="1"/>
          </p:cNvSpPr>
          <p:nvPr>
            <p:ph type="title"/>
          </p:nvPr>
        </p:nvSpPr>
        <p:spPr/>
        <p:txBody>
          <a:bodyPr/>
          <a:lstStyle/>
          <a:p>
            <a:r>
              <a:rPr lang="en-US"/>
              <a:t>Facebook Ads Performance Table | Reporte Métricas - 10 of 26</a:t>
            </a:r>
          </a:p>
        </p:txBody>
      </p:sp>
      <p:graphicFrame>
        <p:nvGraphicFramePr>
          <p:cNvPr id="5" name="Table Placeholder 4">
            <a:extLst>
              <a:ext uri="{FF2B5EF4-FFF2-40B4-BE49-F238E27FC236}">
                <a16:creationId xmlns:a16="http://schemas.microsoft.com/office/drawing/2014/main" id="{91C2DF5C-7258-4BA9-9139-A19660A56522}"/>
              </a:ext>
            </a:extLst>
          </p:cNvPr>
          <p:cNvGraphicFramePr>
            <a:graphicFrameLocks noGrp="1"/>
          </p:cNvGraphicFramePr>
          <p:nvPr>
            <p:ph type="tbl" sz="quarter" idx="13"/>
            <p:extLst>
              <p:ext uri="{D42A27DB-BD31-4B8C-83A1-F6EECF244321}">
                <p14:modId xmlns:p14="http://schemas.microsoft.com/office/powerpoint/2010/main" val="2276332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13121271"/>
                    </a:ext>
                  </a:extLst>
                </a:gridCol>
                <a:gridCol w="658368">
                  <a:extLst>
                    <a:ext uri="{9D8B030D-6E8A-4147-A177-3AD203B41FA5}">
                      <a16:colId xmlns:a16="http://schemas.microsoft.com/office/drawing/2014/main" val="224887919"/>
                    </a:ext>
                  </a:extLst>
                </a:gridCol>
                <a:gridCol w="246888">
                  <a:extLst>
                    <a:ext uri="{9D8B030D-6E8A-4147-A177-3AD203B41FA5}">
                      <a16:colId xmlns:a16="http://schemas.microsoft.com/office/drawing/2014/main" val="3139668641"/>
                    </a:ext>
                  </a:extLst>
                </a:gridCol>
                <a:gridCol w="246888">
                  <a:extLst>
                    <a:ext uri="{9D8B030D-6E8A-4147-A177-3AD203B41FA5}">
                      <a16:colId xmlns:a16="http://schemas.microsoft.com/office/drawing/2014/main" val="2341109460"/>
                    </a:ext>
                  </a:extLst>
                </a:gridCol>
                <a:gridCol w="246888">
                  <a:extLst>
                    <a:ext uri="{9D8B030D-6E8A-4147-A177-3AD203B41FA5}">
                      <a16:colId xmlns:a16="http://schemas.microsoft.com/office/drawing/2014/main" val="1475537152"/>
                    </a:ext>
                  </a:extLst>
                </a:gridCol>
                <a:gridCol w="246888">
                  <a:extLst>
                    <a:ext uri="{9D8B030D-6E8A-4147-A177-3AD203B41FA5}">
                      <a16:colId xmlns:a16="http://schemas.microsoft.com/office/drawing/2014/main" val="1246008625"/>
                    </a:ext>
                  </a:extLst>
                </a:gridCol>
                <a:gridCol w="246888">
                  <a:extLst>
                    <a:ext uri="{9D8B030D-6E8A-4147-A177-3AD203B41FA5}">
                      <a16:colId xmlns:a16="http://schemas.microsoft.com/office/drawing/2014/main" val="1394814035"/>
                    </a:ext>
                  </a:extLst>
                </a:gridCol>
                <a:gridCol w="246888">
                  <a:extLst>
                    <a:ext uri="{9D8B030D-6E8A-4147-A177-3AD203B41FA5}">
                      <a16:colId xmlns:a16="http://schemas.microsoft.com/office/drawing/2014/main" val="3817179567"/>
                    </a:ext>
                  </a:extLst>
                </a:gridCol>
                <a:gridCol w="246888">
                  <a:extLst>
                    <a:ext uri="{9D8B030D-6E8A-4147-A177-3AD203B41FA5}">
                      <a16:colId xmlns:a16="http://schemas.microsoft.com/office/drawing/2014/main" val="4241772414"/>
                    </a:ext>
                  </a:extLst>
                </a:gridCol>
                <a:gridCol w="246888">
                  <a:extLst>
                    <a:ext uri="{9D8B030D-6E8A-4147-A177-3AD203B41FA5}">
                      <a16:colId xmlns:a16="http://schemas.microsoft.com/office/drawing/2014/main" val="3107719243"/>
                    </a:ext>
                  </a:extLst>
                </a:gridCol>
                <a:gridCol w="246888">
                  <a:extLst>
                    <a:ext uri="{9D8B030D-6E8A-4147-A177-3AD203B41FA5}">
                      <a16:colId xmlns:a16="http://schemas.microsoft.com/office/drawing/2014/main" val="4213063995"/>
                    </a:ext>
                  </a:extLst>
                </a:gridCol>
                <a:gridCol w="246888">
                  <a:extLst>
                    <a:ext uri="{9D8B030D-6E8A-4147-A177-3AD203B41FA5}">
                      <a16:colId xmlns:a16="http://schemas.microsoft.com/office/drawing/2014/main" val="3939049585"/>
                    </a:ext>
                  </a:extLst>
                </a:gridCol>
                <a:gridCol w="246888">
                  <a:extLst>
                    <a:ext uri="{9D8B030D-6E8A-4147-A177-3AD203B41FA5}">
                      <a16:colId xmlns:a16="http://schemas.microsoft.com/office/drawing/2014/main" val="3842161975"/>
                    </a:ext>
                  </a:extLst>
                </a:gridCol>
                <a:gridCol w="246888">
                  <a:extLst>
                    <a:ext uri="{9D8B030D-6E8A-4147-A177-3AD203B41FA5}">
                      <a16:colId xmlns:a16="http://schemas.microsoft.com/office/drawing/2014/main" val="900362298"/>
                    </a:ext>
                  </a:extLst>
                </a:gridCol>
                <a:gridCol w="246888">
                  <a:extLst>
                    <a:ext uri="{9D8B030D-6E8A-4147-A177-3AD203B41FA5}">
                      <a16:colId xmlns:a16="http://schemas.microsoft.com/office/drawing/2014/main" val="2233314565"/>
                    </a:ext>
                  </a:extLst>
                </a:gridCol>
                <a:gridCol w="246888">
                  <a:extLst>
                    <a:ext uri="{9D8B030D-6E8A-4147-A177-3AD203B41FA5}">
                      <a16:colId xmlns:a16="http://schemas.microsoft.com/office/drawing/2014/main" val="1876471602"/>
                    </a:ext>
                  </a:extLst>
                </a:gridCol>
                <a:gridCol w="246888">
                  <a:extLst>
                    <a:ext uri="{9D8B030D-6E8A-4147-A177-3AD203B41FA5}">
                      <a16:colId xmlns:a16="http://schemas.microsoft.com/office/drawing/2014/main" val="2960276395"/>
                    </a:ext>
                  </a:extLst>
                </a:gridCol>
                <a:gridCol w="246888">
                  <a:extLst>
                    <a:ext uri="{9D8B030D-6E8A-4147-A177-3AD203B41FA5}">
                      <a16:colId xmlns:a16="http://schemas.microsoft.com/office/drawing/2014/main" val="1196446938"/>
                    </a:ext>
                  </a:extLst>
                </a:gridCol>
                <a:gridCol w="246888">
                  <a:extLst>
                    <a:ext uri="{9D8B030D-6E8A-4147-A177-3AD203B41FA5}">
                      <a16:colId xmlns:a16="http://schemas.microsoft.com/office/drawing/2014/main" val="752041407"/>
                    </a:ext>
                  </a:extLst>
                </a:gridCol>
                <a:gridCol w="246888">
                  <a:extLst>
                    <a:ext uri="{9D8B030D-6E8A-4147-A177-3AD203B41FA5}">
                      <a16:colId xmlns:a16="http://schemas.microsoft.com/office/drawing/2014/main" val="3210858753"/>
                    </a:ext>
                  </a:extLst>
                </a:gridCol>
                <a:gridCol w="246888">
                  <a:extLst>
                    <a:ext uri="{9D8B030D-6E8A-4147-A177-3AD203B41FA5}">
                      <a16:colId xmlns:a16="http://schemas.microsoft.com/office/drawing/2014/main" val="2290548426"/>
                    </a:ext>
                  </a:extLst>
                </a:gridCol>
                <a:gridCol w="987552">
                  <a:extLst>
                    <a:ext uri="{9D8B030D-6E8A-4147-A177-3AD203B41FA5}">
                      <a16:colId xmlns:a16="http://schemas.microsoft.com/office/drawing/2014/main" val="4062474896"/>
                    </a:ext>
                  </a:extLst>
                </a:gridCol>
                <a:gridCol w="493776">
                  <a:extLst>
                    <a:ext uri="{9D8B030D-6E8A-4147-A177-3AD203B41FA5}">
                      <a16:colId xmlns:a16="http://schemas.microsoft.com/office/drawing/2014/main" val="2823586382"/>
                    </a:ext>
                  </a:extLst>
                </a:gridCol>
                <a:gridCol w="493776">
                  <a:extLst>
                    <a:ext uri="{9D8B030D-6E8A-4147-A177-3AD203B41FA5}">
                      <a16:colId xmlns:a16="http://schemas.microsoft.com/office/drawing/2014/main" val="255811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283577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Mercado - 2019-11-02 19:49:57</a:t>
                      </a:r>
                      <a:r>
                        <a:rPr kumimoji="0" lang="en-US" sz="1000" b="0" i="0" u="none" strike="noStrike" kern="1200" cap="none" spc="0" normalizeH="0" baseline="0" noProof="0">
                          <a:ln>
                            <a:noFill/>
                          </a:ln>
                          <a:solidFill>
                            <a:prstClr val="black"/>
                          </a:solidFill>
                          <a:effectLst/>
                          <a:uLnTx/>
                          <a:uFillTx/>
                          <a:latin typeface="+mn-lt"/>
                          <a:ea typeface="+mn-ea"/>
                          <a:cs typeface="+mn-cs"/>
                        </a:rPr>
                        <a:t>
 ¡Dale un toque extra a tus cenas navideñas, con este delicioso rompope deslactosado sabor a crema irlandesa! ¡Encontralo en tu Auto favorito!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https://scontent.xx.fbcdn.net/v/t1.0-9/p720x720/75247483_2568718346527714_3547705323651334144_o.jpg?_nc_cat=105&amp;_nc_oc=AQklKxVmJsoQ5wh9-qiu9TrKSV4b5cndX7eL6Qu_ForrU9V0FPUF1MeRgs8Ii7s_ASk&amp;_nc_ht=scontent.xx&amp;oh=11273df377d2bcd0e0d7fcb33533d339&amp;oe=5E40F24D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Publicación: "¡Dale un toque extra a tus cenas navideñas, con..."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08943156"/>
                  </a:ext>
                </a:extLst>
              </a:tr>
            </a:tbl>
          </a:graphicData>
        </a:graphic>
      </p:graphicFrame>
      <p:sp>
        <p:nvSpPr>
          <p:cNvPr id="4" name="Text Placeholder 3">
            <a:extLst>
              <a:ext uri="{FF2B5EF4-FFF2-40B4-BE49-F238E27FC236}">
                <a16:creationId xmlns:a16="http://schemas.microsoft.com/office/drawing/2014/main" id="{2F4B331F-AF18-4078-A172-39F680570BE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29085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95FEA-0113-4881-842B-E8EAB8D73897}"/>
              </a:ext>
            </a:extLst>
          </p:cNvPr>
          <p:cNvSpPr>
            <a:spLocks noGrp="1"/>
          </p:cNvSpPr>
          <p:nvPr>
            <p:ph type="title"/>
          </p:nvPr>
        </p:nvSpPr>
        <p:spPr/>
        <p:txBody>
          <a:bodyPr/>
          <a:lstStyle/>
          <a:p>
            <a:r>
              <a:rPr lang="en-US"/>
              <a:t>Facebook Ads Performance Table | Reporte Métricas - 11 of 26</a:t>
            </a:r>
          </a:p>
        </p:txBody>
      </p:sp>
      <p:graphicFrame>
        <p:nvGraphicFramePr>
          <p:cNvPr id="5" name="Table Placeholder 4">
            <a:extLst>
              <a:ext uri="{FF2B5EF4-FFF2-40B4-BE49-F238E27FC236}">
                <a16:creationId xmlns:a16="http://schemas.microsoft.com/office/drawing/2014/main" id="{9723D432-2D91-4D04-B633-D0E263379A67}"/>
              </a:ext>
            </a:extLst>
          </p:cNvPr>
          <p:cNvGraphicFramePr>
            <a:graphicFrameLocks noGrp="1"/>
          </p:cNvGraphicFramePr>
          <p:nvPr>
            <p:ph type="tbl" sz="quarter" idx="13"/>
            <p:extLst>
              <p:ext uri="{D42A27DB-BD31-4B8C-83A1-F6EECF244321}">
                <p14:modId xmlns:p14="http://schemas.microsoft.com/office/powerpoint/2010/main" val="3652756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51125684"/>
                    </a:ext>
                  </a:extLst>
                </a:gridCol>
                <a:gridCol w="658368">
                  <a:extLst>
                    <a:ext uri="{9D8B030D-6E8A-4147-A177-3AD203B41FA5}">
                      <a16:colId xmlns:a16="http://schemas.microsoft.com/office/drawing/2014/main" val="3896822397"/>
                    </a:ext>
                  </a:extLst>
                </a:gridCol>
                <a:gridCol w="246888">
                  <a:extLst>
                    <a:ext uri="{9D8B030D-6E8A-4147-A177-3AD203B41FA5}">
                      <a16:colId xmlns:a16="http://schemas.microsoft.com/office/drawing/2014/main" val="188560005"/>
                    </a:ext>
                  </a:extLst>
                </a:gridCol>
                <a:gridCol w="246888">
                  <a:extLst>
                    <a:ext uri="{9D8B030D-6E8A-4147-A177-3AD203B41FA5}">
                      <a16:colId xmlns:a16="http://schemas.microsoft.com/office/drawing/2014/main" val="1907645190"/>
                    </a:ext>
                  </a:extLst>
                </a:gridCol>
                <a:gridCol w="246888">
                  <a:extLst>
                    <a:ext uri="{9D8B030D-6E8A-4147-A177-3AD203B41FA5}">
                      <a16:colId xmlns:a16="http://schemas.microsoft.com/office/drawing/2014/main" val="17148767"/>
                    </a:ext>
                  </a:extLst>
                </a:gridCol>
                <a:gridCol w="246888">
                  <a:extLst>
                    <a:ext uri="{9D8B030D-6E8A-4147-A177-3AD203B41FA5}">
                      <a16:colId xmlns:a16="http://schemas.microsoft.com/office/drawing/2014/main" val="1539082760"/>
                    </a:ext>
                  </a:extLst>
                </a:gridCol>
                <a:gridCol w="246888">
                  <a:extLst>
                    <a:ext uri="{9D8B030D-6E8A-4147-A177-3AD203B41FA5}">
                      <a16:colId xmlns:a16="http://schemas.microsoft.com/office/drawing/2014/main" val="473257979"/>
                    </a:ext>
                  </a:extLst>
                </a:gridCol>
                <a:gridCol w="246888">
                  <a:extLst>
                    <a:ext uri="{9D8B030D-6E8A-4147-A177-3AD203B41FA5}">
                      <a16:colId xmlns:a16="http://schemas.microsoft.com/office/drawing/2014/main" val="201365494"/>
                    </a:ext>
                  </a:extLst>
                </a:gridCol>
                <a:gridCol w="246888">
                  <a:extLst>
                    <a:ext uri="{9D8B030D-6E8A-4147-A177-3AD203B41FA5}">
                      <a16:colId xmlns:a16="http://schemas.microsoft.com/office/drawing/2014/main" val="4254491181"/>
                    </a:ext>
                  </a:extLst>
                </a:gridCol>
                <a:gridCol w="246888">
                  <a:extLst>
                    <a:ext uri="{9D8B030D-6E8A-4147-A177-3AD203B41FA5}">
                      <a16:colId xmlns:a16="http://schemas.microsoft.com/office/drawing/2014/main" val="4284450888"/>
                    </a:ext>
                  </a:extLst>
                </a:gridCol>
                <a:gridCol w="246888">
                  <a:extLst>
                    <a:ext uri="{9D8B030D-6E8A-4147-A177-3AD203B41FA5}">
                      <a16:colId xmlns:a16="http://schemas.microsoft.com/office/drawing/2014/main" val="1753826112"/>
                    </a:ext>
                  </a:extLst>
                </a:gridCol>
                <a:gridCol w="246888">
                  <a:extLst>
                    <a:ext uri="{9D8B030D-6E8A-4147-A177-3AD203B41FA5}">
                      <a16:colId xmlns:a16="http://schemas.microsoft.com/office/drawing/2014/main" val="2940974991"/>
                    </a:ext>
                  </a:extLst>
                </a:gridCol>
                <a:gridCol w="246888">
                  <a:extLst>
                    <a:ext uri="{9D8B030D-6E8A-4147-A177-3AD203B41FA5}">
                      <a16:colId xmlns:a16="http://schemas.microsoft.com/office/drawing/2014/main" val="1507832095"/>
                    </a:ext>
                  </a:extLst>
                </a:gridCol>
                <a:gridCol w="246888">
                  <a:extLst>
                    <a:ext uri="{9D8B030D-6E8A-4147-A177-3AD203B41FA5}">
                      <a16:colId xmlns:a16="http://schemas.microsoft.com/office/drawing/2014/main" val="1080983760"/>
                    </a:ext>
                  </a:extLst>
                </a:gridCol>
                <a:gridCol w="246888">
                  <a:extLst>
                    <a:ext uri="{9D8B030D-6E8A-4147-A177-3AD203B41FA5}">
                      <a16:colId xmlns:a16="http://schemas.microsoft.com/office/drawing/2014/main" val="708566541"/>
                    </a:ext>
                  </a:extLst>
                </a:gridCol>
                <a:gridCol w="246888">
                  <a:extLst>
                    <a:ext uri="{9D8B030D-6E8A-4147-A177-3AD203B41FA5}">
                      <a16:colId xmlns:a16="http://schemas.microsoft.com/office/drawing/2014/main" val="3133469618"/>
                    </a:ext>
                  </a:extLst>
                </a:gridCol>
                <a:gridCol w="246888">
                  <a:extLst>
                    <a:ext uri="{9D8B030D-6E8A-4147-A177-3AD203B41FA5}">
                      <a16:colId xmlns:a16="http://schemas.microsoft.com/office/drawing/2014/main" val="2619034145"/>
                    </a:ext>
                  </a:extLst>
                </a:gridCol>
                <a:gridCol w="246888">
                  <a:extLst>
                    <a:ext uri="{9D8B030D-6E8A-4147-A177-3AD203B41FA5}">
                      <a16:colId xmlns:a16="http://schemas.microsoft.com/office/drawing/2014/main" val="1862393478"/>
                    </a:ext>
                  </a:extLst>
                </a:gridCol>
                <a:gridCol w="246888">
                  <a:extLst>
                    <a:ext uri="{9D8B030D-6E8A-4147-A177-3AD203B41FA5}">
                      <a16:colId xmlns:a16="http://schemas.microsoft.com/office/drawing/2014/main" val="3965469203"/>
                    </a:ext>
                  </a:extLst>
                </a:gridCol>
                <a:gridCol w="246888">
                  <a:extLst>
                    <a:ext uri="{9D8B030D-6E8A-4147-A177-3AD203B41FA5}">
                      <a16:colId xmlns:a16="http://schemas.microsoft.com/office/drawing/2014/main" val="2447994028"/>
                    </a:ext>
                  </a:extLst>
                </a:gridCol>
                <a:gridCol w="246888">
                  <a:extLst>
                    <a:ext uri="{9D8B030D-6E8A-4147-A177-3AD203B41FA5}">
                      <a16:colId xmlns:a16="http://schemas.microsoft.com/office/drawing/2014/main" val="408631564"/>
                    </a:ext>
                  </a:extLst>
                </a:gridCol>
                <a:gridCol w="987552">
                  <a:extLst>
                    <a:ext uri="{9D8B030D-6E8A-4147-A177-3AD203B41FA5}">
                      <a16:colId xmlns:a16="http://schemas.microsoft.com/office/drawing/2014/main" val="2856731963"/>
                    </a:ext>
                  </a:extLst>
                </a:gridCol>
                <a:gridCol w="493776">
                  <a:extLst>
                    <a:ext uri="{9D8B030D-6E8A-4147-A177-3AD203B41FA5}">
                      <a16:colId xmlns:a16="http://schemas.microsoft.com/office/drawing/2014/main" val="3261895838"/>
                    </a:ext>
                  </a:extLst>
                </a:gridCol>
                <a:gridCol w="493776">
                  <a:extLst>
                    <a:ext uri="{9D8B030D-6E8A-4147-A177-3AD203B41FA5}">
                      <a16:colId xmlns:a16="http://schemas.microsoft.com/office/drawing/2014/main" val="3546427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984231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- 2019-12-26 17:58:45</a:t>
                      </a:r>
                      <a:r>
                        <a:rPr kumimoji="0" lang="es-ES" sz="1000" b="0" i="0" u="none" strike="noStrike" kern="1200" cap="none" spc="0" normalizeH="0" baseline="0" noProof="0">
                          <a:ln>
                            <a:noFill/>
                          </a:ln>
                          <a:solidFill>
                            <a:prstClr val="black"/>
                          </a:solidFill>
                          <a:effectLst/>
                          <a:uLnTx/>
                          <a:uFillTx/>
                          <a:latin typeface="+mn-lt"/>
                          <a:ea typeface="+mn-ea"/>
                          <a:cs typeface="+mn-cs"/>
                        </a:rPr>
                        <a:t>
 Una tarde fría como la de hoy merece un buen café con un delicioso stroopwafel. ☁ ☕
Solamente tenés que colocar el stroopwafel sobre el café caliente y lo deja con una textura como recién hecho.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https://scontent.xx.fbcdn.net/v/t15.5256-10/s720x720/72394912_3141133289249167_1700279240684994560_n.jpg?_nc_cat=111&amp;_nc_ohc=XzLrAMFrg30AQm2UWsL_eaZfHwfnAPwaxIerk92zpGri9y1EJZMzkVKZQ&amp;_nc_ht=scontent.xx&amp;_nc_tp=1&amp;oh=144db81bac1730aabc72bf03b083d344&amp;oe=5EA2A788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Interacción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8197964"/>
                  </a:ext>
                </a:extLst>
              </a:tr>
            </a:tbl>
          </a:graphicData>
        </a:graphic>
      </p:graphicFrame>
      <p:sp>
        <p:nvSpPr>
          <p:cNvPr id="4" name="Text Placeholder 3">
            <a:extLst>
              <a:ext uri="{FF2B5EF4-FFF2-40B4-BE49-F238E27FC236}">
                <a16:creationId xmlns:a16="http://schemas.microsoft.com/office/drawing/2014/main" id="{C12CFBD4-9726-4385-A004-CAC8F2B4335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972012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74DDC-C068-4E9D-9A95-057A4C2B0AB9}"/>
              </a:ext>
            </a:extLst>
          </p:cNvPr>
          <p:cNvSpPr>
            <a:spLocks noGrp="1"/>
          </p:cNvSpPr>
          <p:nvPr>
            <p:ph type="title"/>
          </p:nvPr>
        </p:nvSpPr>
        <p:spPr/>
        <p:txBody>
          <a:bodyPr/>
          <a:lstStyle/>
          <a:p>
            <a:r>
              <a:rPr lang="en-US"/>
              <a:t>Facebook Ads Performance Table | Reporte Métricas - 12 of 26</a:t>
            </a:r>
          </a:p>
        </p:txBody>
      </p:sp>
      <p:graphicFrame>
        <p:nvGraphicFramePr>
          <p:cNvPr id="5" name="Table Placeholder 4">
            <a:extLst>
              <a:ext uri="{FF2B5EF4-FFF2-40B4-BE49-F238E27FC236}">
                <a16:creationId xmlns:a16="http://schemas.microsoft.com/office/drawing/2014/main" id="{37B7CD1F-B425-4293-8E4B-D52CCF6086CA}"/>
              </a:ext>
            </a:extLst>
          </p:cNvPr>
          <p:cNvGraphicFramePr>
            <a:graphicFrameLocks noGrp="1"/>
          </p:cNvGraphicFramePr>
          <p:nvPr>
            <p:ph type="tbl" sz="quarter" idx="13"/>
            <p:extLst>
              <p:ext uri="{D42A27DB-BD31-4B8C-83A1-F6EECF244321}">
                <p14:modId xmlns:p14="http://schemas.microsoft.com/office/powerpoint/2010/main" val="1486905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29114781"/>
                    </a:ext>
                  </a:extLst>
                </a:gridCol>
                <a:gridCol w="658368">
                  <a:extLst>
                    <a:ext uri="{9D8B030D-6E8A-4147-A177-3AD203B41FA5}">
                      <a16:colId xmlns:a16="http://schemas.microsoft.com/office/drawing/2014/main" val="1897483017"/>
                    </a:ext>
                  </a:extLst>
                </a:gridCol>
                <a:gridCol w="246888">
                  <a:extLst>
                    <a:ext uri="{9D8B030D-6E8A-4147-A177-3AD203B41FA5}">
                      <a16:colId xmlns:a16="http://schemas.microsoft.com/office/drawing/2014/main" val="3077154238"/>
                    </a:ext>
                  </a:extLst>
                </a:gridCol>
                <a:gridCol w="246888">
                  <a:extLst>
                    <a:ext uri="{9D8B030D-6E8A-4147-A177-3AD203B41FA5}">
                      <a16:colId xmlns:a16="http://schemas.microsoft.com/office/drawing/2014/main" val="3328075510"/>
                    </a:ext>
                  </a:extLst>
                </a:gridCol>
                <a:gridCol w="246888">
                  <a:extLst>
                    <a:ext uri="{9D8B030D-6E8A-4147-A177-3AD203B41FA5}">
                      <a16:colId xmlns:a16="http://schemas.microsoft.com/office/drawing/2014/main" val="64502358"/>
                    </a:ext>
                  </a:extLst>
                </a:gridCol>
                <a:gridCol w="246888">
                  <a:extLst>
                    <a:ext uri="{9D8B030D-6E8A-4147-A177-3AD203B41FA5}">
                      <a16:colId xmlns:a16="http://schemas.microsoft.com/office/drawing/2014/main" val="1823659165"/>
                    </a:ext>
                  </a:extLst>
                </a:gridCol>
                <a:gridCol w="246888">
                  <a:extLst>
                    <a:ext uri="{9D8B030D-6E8A-4147-A177-3AD203B41FA5}">
                      <a16:colId xmlns:a16="http://schemas.microsoft.com/office/drawing/2014/main" val="1475294187"/>
                    </a:ext>
                  </a:extLst>
                </a:gridCol>
                <a:gridCol w="246888">
                  <a:extLst>
                    <a:ext uri="{9D8B030D-6E8A-4147-A177-3AD203B41FA5}">
                      <a16:colId xmlns:a16="http://schemas.microsoft.com/office/drawing/2014/main" val="1875559804"/>
                    </a:ext>
                  </a:extLst>
                </a:gridCol>
                <a:gridCol w="246888">
                  <a:extLst>
                    <a:ext uri="{9D8B030D-6E8A-4147-A177-3AD203B41FA5}">
                      <a16:colId xmlns:a16="http://schemas.microsoft.com/office/drawing/2014/main" val="2964418012"/>
                    </a:ext>
                  </a:extLst>
                </a:gridCol>
                <a:gridCol w="246888">
                  <a:extLst>
                    <a:ext uri="{9D8B030D-6E8A-4147-A177-3AD203B41FA5}">
                      <a16:colId xmlns:a16="http://schemas.microsoft.com/office/drawing/2014/main" val="599485646"/>
                    </a:ext>
                  </a:extLst>
                </a:gridCol>
                <a:gridCol w="246888">
                  <a:extLst>
                    <a:ext uri="{9D8B030D-6E8A-4147-A177-3AD203B41FA5}">
                      <a16:colId xmlns:a16="http://schemas.microsoft.com/office/drawing/2014/main" val="401552632"/>
                    </a:ext>
                  </a:extLst>
                </a:gridCol>
                <a:gridCol w="246888">
                  <a:extLst>
                    <a:ext uri="{9D8B030D-6E8A-4147-A177-3AD203B41FA5}">
                      <a16:colId xmlns:a16="http://schemas.microsoft.com/office/drawing/2014/main" val="985694223"/>
                    </a:ext>
                  </a:extLst>
                </a:gridCol>
                <a:gridCol w="246888">
                  <a:extLst>
                    <a:ext uri="{9D8B030D-6E8A-4147-A177-3AD203B41FA5}">
                      <a16:colId xmlns:a16="http://schemas.microsoft.com/office/drawing/2014/main" val="2390661108"/>
                    </a:ext>
                  </a:extLst>
                </a:gridCol>
                <a:gridCol w="246888">
                  <a:extLst>
                    <a:ext uri="{9D8B030D-6E8A-4147-A177-3AD203B41FA5}">
                      <a16:colId xmlns:a16="http://schemas.microsoft.com/office/drawing/2014/main" val="430452849"/>
                    </a:ext>
                  </a:extLst>
                </a:gridCol>
                <a:gridCol w="246888">
                  <a:extLst>
                    <a:ext uri="{9D8B030D-6E8A-4147-A177-3AD203B41FA5}">
                      <a16:colId xmlns:a16="http://schemas.microsoft.com/office/drawing/2014/main" val="1230137629"/>
                    </a:ext>
                  </a:extLst>
                </a:gridCol>
                <a:gridCol w="246888">
                  <a:extLst>
                    <a:ext uri="{9D8B030D-6E8A-4147-A177-3AD203B41FA5}">
                      <a16:colId xmlns:a16="http://schemas.microsoft.com/office/drawing/2014/main" val="2059661671"/>
                    </a:ext>
                  </a:extLst>
                </a:gridCol>
                <a:gridCol w="246888">
                  <a:extLst>
                    <a:ext uri="{9D8B030D-6E8A-4147-A177-3AD203B41FA5}">
                      <a16:colId xmlns:a16="http://schemas.microsoft.com/office/drawing/2014/main" val="2817942508"/>
                    </a:ext>
                  </a:extLst>
                </a:gridCol>
                <a:gridCol w="246888">
                  <a:extLst>
                    <a:ext uri="{9D8B030D-6E8A-4147-A177-3AD203B41FA5}">
                      <a16:colId xmlns:a16="http://schemas.microsoft.com/office/drawing/2014/main" val="3550254351"/>
                    </a:ext>
                  </a:extLst>
                </a:gridCol>
                <a:gridCol w="246888">
                  <a:extLst>
                    <a:ext uri="{9D8B030D-6E8A-4147-A177-3AD203B41FA5}">
                      <a16:colId xmlns:a16="http://schemas.microsoft.com/office/drawing/2014/main" val="3796423971"/>
                    </a:ext>
                  </a:extLst>
                </a:gridCol>
                <a:gridCol w="246888">
                  <a:extLst>
                    <a:ext uri="{9D8B030D-6E8A-4147-A177-3AD203B41FA5}">
                      <a16:colId xmlns:a16="http://schemas.microsoft.com/office/drawing/2014/main" val="651384544"/>
                    </a:ext>
                  </a:extLst>
                </a:gridCol>
                <a:gridCol w="246888">
                  <a:extLst>
                    <a:ext uri="{9D8B030D-6E8A-4147-A177-3AD203B41FA5}">
                      <a16:colId xmlns:a16="http://schemas.microsoft.com/office/drawing/2014/main" val="3303610415"/>
                    </a:ext>
                  </a:extLst>
                </a:gridCol>
                <a:gridCol w="987552">
                  <a:extLst>
                    <a:ext uri="{9D8B030D-6E8A-4147-A177-3AD203B41FA5}">
                      <a16:colId xmlns:a16="http://schemas.microsoft.com/office/drawing/2014/main" val="3123848085"/>
                    </a:ext>
                  </a:extLst>
                </a:gridCol>
                <a:gridCol w="493776">
                  <a:extLst>
                    <a:ext uri="{9D8B030D-6E8A-4147-A177-3AD203B41FA5}">
                      <a16:colId xmlns:a16="http://schemas.microsoft.com/office/drawing/2014/main" val="1845173758"/>
                    </a:ext>
                  </a:extLst>
                </a:gridCol>
                <a:gridCol w="493776">
                  <a:extLst>
                    <a:ext uri="{9D8B030D-6E8A-4147-A177-3AD203B41FA5}">
                      <a16:colId xmlns:a16="http://schemas.microsoft.com/office/drawing/2014/main" val="3752593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8212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- 2019-04-14 14:01:10</a:t>
                      </a:r>
                      <a:r>
                        <a:rPr kumimoji="0" lang="es-ES" sz="1000" b="0" i="0" u="none" strike="noStrike" kern="1200" cap="none" spc="0" normalizeH="0" baseline="0" noProof="0">
                          <a:ln>
                            <a:noFill/>
                          </a:ln>
                          <a:solidFill>
                            <a:prstClr val="black"/>
                          </a:solidFill>
                          <a:effectLst/>
                          <a:uLnTx/>
                          <a:uFillTx/>
                          <a:latin typeface="+mn-lt"/>
                          <a:ea typeface="+mn-ea"/>
                          <a:cs typeface="+mn-cs"/>
                        </a:rPr>
                        <a:t>
 Un batido verde DELICIOSO y perfecto para la hora del desayuno 💚👌🏻 Podés preparar las porciones y congelarlas para tener todo listo en las mañanas y que sea simplemente de licuar. La receta la encontrás en los stories ~ @green_tablecr_ #esmilugar #greensmoothie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Instagram Post: Un batido verde DELICIOSO 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4674595"/>
                  </a:ext>
                </a:extLst>
              </a:tr>
            </a:tbl>
          </a:graphicData>
        </a:graphic>
      </p:graphicFrame>
      <p:sp>
        <p:nvSpPr>
          <p:cNvPr id="4" name="Text Placeholder 3">
            <a:extLst>
              <a:ext uri="{FF2B5EF4-FFF2-40B4-BE49-F238E27FC236}">
                <a16:creationId xmlns:a16="http://schemas.microsoft.com/office/drawing/2014/main" id="{386214D3-DFA1-4AC6-9A9C-DF41D59FD0D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325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6D65F-60A4-4180-A4D7-EEE4E8F03F2A}"/>
              </a:ext>
            </a:extLst>
          </p:cNvPr>
          <p:cNvSpPr>
            <a:spLocks noGrp="1"/>
          </p:cNvSpPr>
          <p:nvPr>
            <p:ph type="title"/>
          </p:nvPr>
        </p:nvSpPr>
        <p:spPr/>
        <p:txBody>
          <a:bodyPr/>
          <a:lstStyle/>
          <a:p>
            <a:r>
              <a:rPr lang="en-US"/>
              <a:t>Facebook Ads Performance Table | Reporte Métricas - 13 of 26</a:t>
            </a:r>
          </a:p>
        </p:txBody>
      </p:sp>
      <p:graphicFrame>
        <p:nvGraphicFramePr>
          <p:cNvPr id="5" name="Table Placeholder 4">
            <a:extLst>
              <a:ext uri="{FF2B5EF4-FFF2-40B4-BE49-F238E27FC236}">
                <a16:creationId xmlns:a16="http://schemas.microsoft.com/office/drawing/2014/main" id="{87C85B54-1FB5-4BB2-92B5-DF4906BACB35}"/>
              </a:ext>
            </a:extLst>
          </p:cNvPr>
          <p:cNvGraphicFramePr>
            <a:graphicFrameLocks noGrp="1"/>
          </p:cNvGraphicFramePr>
          <p:nvPr>
            <p:ph type="tbl" sz="quarter" idx="13"/>
            <p:extLst>
              <p:ext uri="{D42A27DB-BD31-4B8C-83A1-F6EECF244321}">
                <p14:modId xmlns:p14="http://schemas.microsoft.com/office/powerpoint/2010/main" val="2658386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37363684"/>
                    </a:ext>
                  </a:extLst>
                </a:gridCol>
                <a:gridCol w="658368">
                  <a:extLst>
                    <a:ext uri="{9D8B030D-6E8A-4147-A177-3AD203B41FA5}">
                      <a16:colId xmlns:a16="http://schemas.microsoft.com/office/drawing/2014/main" val="1778838796"/>
                    </a:ext>
                  </a:extLst>
                </a:gridCol>
                <a:gridCol w="246888">
                  <a:extLst>
                    <a:ext uri="{9D8B030D-6E8A-4147-A177-3AD203B41FA5}">
                      <a16:colId xmlns:a16="http://schemas.microsoft.com/office/drawing/2014/main" val="706435486"/>
                    </a:ext>
                  </a:extLst>
                </a:gridCol>
                <a:gridCol w="246888">
                  <a:extLst>
                    <a:ext uri="{9D8B030D-6E8A-4147-A177-3AD203B41FA5}">
                      <a16:colId xmlns:a16="http://schemas.microsoft.com/office/drawing/2014/main" val="1268555282"/>
                    </a:ext>
                  </a:extLst>
                </a:gridCol>
                <a:gridCol w="246888">
                  <a:extLst>
                    <a:ext uri="{9D8B030D-6E8A-4147-A177-3AD203B41FA5}">
                      <a16:colId xmlns:a16="http://schemas.microsoft.com/office/drawing/2014/main" val="408490140"/>
                    </a:ext>
                  </a:extLst>
                </a:gridCol>
                <a:gridCol w="246888">
                  <a:extLst>
                    <a:ext uri="{9D8B030D-6E8A-4147-A177-3AD203B41FA5}">
                      <a16:colId xmlns:a16="http://schemas.microsoft.com/office/drawing/2014/main" val="3982277629"/>
                    </a:ext>
                  </a:extLst>
                </a:gridCol>
                <a:gridCol w="246888">
                  <a:extLst>
                    <a:ext uri="{9D8B030D-6E8A-4147-A177-3AD203B41FA5}">
                      <a16:colId xmlns:a16="http://schemas.microsoft.com/office/drawing/2014/main" val="1764273769"/>
                    </a:ext>
                  </a:extLst>
                </a:gridCol>
                <a:gridCol w="246888">
                  <a:extLst>
                    <a:ext uri="{9D8B030D-6E8A-4147-A177-3AD203B41FA5}">
                      <a16:colId xmlns:a16="http://schemas.microsoft.com/office/drawing/2014/main" val="1622120094"/>
                    </a:ext>
                  </a:extLst>
                </a:gridCol>
                <a:gridCol w="246888">
                  <a:extLst>
                    <a:ext uri="{9D8B030D-6E8A-4147-A177-3AD203B41FA5}">
                      <a16:colId xmlns:a16="http://schemas.microsoft.com/office/drawing/2014/main" val="195456695"/>
                    </a:ext>
                  </a:extLst>
                </a:gridCol>
                <a:gridCol w="246888">
                  <a:extLst>
                    <a:ext uri="{9D8B030D-6E8A-4147-A177-3AD203B41FA5}">
                      <a16:colId xmlns:a16="http://schemas.microsoft.com/office/drawing/2014/main" val="601599597"/>
                    </a:ext>
                  </a:extLst>
                </a:gridCol>
                <a:gridCol w="246888">
                  <a:extLst>
                    <a:ext uri="{9D8B030D-6E8A-4147-A177-3AD203B41FA5}">
                      <a16:colId xmlns:a16="http://schemas.microsoft.com/office/drawing/2014/main" val="1263725312"/>
                    </a:ext>
                  </a:extLst>
                </a:gridCol>
                <a:gridCol w="246888">
                  <a:extLst>
                    <a:ext uri="{9D8B030D-6E8A-4147-A177-3AD203B41FA5}">
                      <a16:colId xmlns:a16="http://schemas.microsoft.com/office/drawing/2014/main" val="4056853816"/>
                    </a:ext>
                  </a:extLst>
                </a:gridCol>
                <a:gridCol w="246888">
                  <a:extLst>
                    <a:ext uri="{9D8B030D-6E8A-4147-A177-3AD203B41FA5}">
                      <a16:colId xmlns:a16="http://schemas.microsoft.com/office/drawing/2014/main" val="3102944207"/>
                    </a:ext>
                  </a:extLst>
                </a:gridCol>
                <a:gridCol w="246888">
                  <a:extLst>
                    <a:ext uri="{9D8B030D-6E8A-4147-A177-3AD203B41FA5}">
                      <a16:colId xmlns:a16="http://schemas.microsoft.com/office/drawing/2014/main" val="1204813168"/>
                    </a:ext>
                  </a:extLst>
                </a:gridCol>
                <a:gridCol w="246888">
                  <a:extLst>
                    <a:ext uri="{9D8B030D-6E8A-4147-A177-3AD203B41FA5}">
                      <a16:colId xmlns:a16="http://schemas.microsoft.com/office/drawing/2014/main" val="3026553657"/>
                    </a:ext>
                  </a:extLst>
                </a:gridCol>
                <a:gridCol w="246888">
                  <a:extLst>
                    <a:ext uri="{9D8B030D-6E8A-4147-A177-3AD203B41FA5}">
                      <a16:colId xmlns:a16="http://schemas.microsoft.com/office/drawing/2014/main" val="1616632490"/>
                    </a:ext>
                  </a:extLst>
                </a:gridCol>
                <a:gridCol w="246888">
                  <a:extLst>
                    <a:ext uri="{9D8B030D-6E8A-4147-A177-3AD203B41FA5}">
                      <a16:colId xmlns:a16="http://schemas.microsoft.com/office/drawing/2014/main" val="1332373569"/>
                    </a:ext>
                  </a:extLst>
                </a:gridCol>
                <a:gridCol w="246888">
                  <a:extLst>
                    <a:ext uri="{9D8B030D-6E8A-4147-A177-3AD203B41FA5}">
                      <a16:colId xmlns:a16="http://schemas.microsoft.com/office/drawing/2014/main" val="3130549224"/>
                    </a:ext>
                  </a:extLst>
                </a:gridCol>
                <a:gridCol w="246888">
                  <a:extLst>
                    <a:ext uri="{9D8B030D-6E8A-4147-A177-3AD203B41FA5}">
                      <a16:colId xmlns:a16="http://schemas.microsoft.com/office/drawing/2014/main" val="3101638788"/>
                    </a:ext>
                  </a:extLst>
                </a:gridCol>
                <a:gridCol w="246888">
                  <a:extLst>
                    <a:ext uri="{9D8B030D-6E8A-4147-A177-3AD203B41FA5}">
                      <a16:colId xmlns:a16="http://schemas.microsoft.com/office/drawing/2014/main" val="1069466598"/>
                    </a:ext>
                  </a:extLst>
                </a:gridCol>
                <a:gridCol w="246888">
                  <a:extLst>
                    <a:ext uri="{9D8B030D-6E8A-4147-A177-3AD203B41FA5}">
                      <a16:colId xmlns:a16="http://schemas.microsoft.com/office/drawing/2014/main" val="3250666290"/>
                    </a:ext>
                  </a:extLst>
                </a:gridCol>
                <a:gridCol w="987552">
                  <a:extLst>
                    <a:ext uri="{9D8B030D-6E8A-4147-A177-3AD203B41FA5}">
                      <a16:colId xmlns:a16="http://schemas.microsoft.com/office/drawing/2014/main" val="546523189"/>
                    </a:ext>
                  </a:extLst>
                </a:gridCol>
                <a:gridCol w="493776">
                  <a:extLst>
                    <a:ext uri="{9D8B030D-6E8A-4147-A177-3AD203B41FA5}">
                      <a16:colId xmlns:a16="http://schemas.microsoft.com/office/drawing/2014/main" val="2187366410"/>
                    </a:ext>
                  </a:extLst>
                </a:gridCol>
                <a:gridCol w="493776">
                  <a:extLst>
                    <a:ext uri="{9D8B030D-6E8A-4147-A177-3AD203B41FA5}">
                      <a16:colId xmlns:a16="http://schemas.microsoft.com/office/drawing/2014/main" val="1251037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75918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- 2019-12-23 09:53:20</a:t>
                      </a:r>
                      <a:r>
                        <a:rPr kumimoji="0" lang="es-ES" sz="1000" b="0" i="0" u="none" strike="noStrike" kern="1200" cap="none" spc="0" normalizeH="0" baseline="0" noProof="0">
                          <a:ln>
                            <a:noFill/>
                          </a:ln>
                          <a:solidFill>
                            <a:prstClr val="black"/>
                          </a:solidFill>
                          <a:effectLst/>
                          <a:uLnTx/>
                          <a:uFillTx/>
                          <a:latin typeface="+mn-lt"/>
                          <a:ea typeface="+mn-ea"/>
                          <a:cs typeface="+mn-cs"/>
                        </a:rPr>
                        <a:t>
 Estas son las deliciosas opciones que te esperan esta semana en nuestra cafetería en Auto Mercado Centro. ¡Buen provecho!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07:15:20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Meńu Cafetería 23 diciembre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7284317"/>
                  </a:ext>
                </a:extLst>
              </a:tr>
            </a:tbl>
          </a:graphicData>
        </a:graphic>
      </p:graphicFrame>
      <p:sp>
        <p:nvSpPr>
          <p:cNvPr id="4" name="Text Placeholder 3">
            <a:extLst>
              <a:ext uri="{FF2B5EF4-FFF2-40B4-BE49-F238E27FC236}">
                <a16:creationId xmlns:a16="http://schemas.microsoft.com/office/drawing/2014/main" id="{62781D1D-BC86-4273-BFB1-CB5CE426522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901365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95D98-CD2C-4BD5-845F-7234835D79FD}"/>
              </a:ext>
            </a:extLst>
          </p:cNvPr>
          <p:cNvSpPr>
            <a:spLocks noGrp="1"/>
          </p:cNvSpPr>
          <p:nvPr>
            <p:ph type="title"/>
          </p:nvPr>
        </p:nvSpPr>
        <p:spPr/>
        <p:txBody>
          <a:bodyPr/>
          <a:lstStyle/>
          <a:p>
            <a:r>
              <a:rPr lang="en-US"/>
              <a:t>Facebook Ads Performance Table | Reporte Métricas - 14 of 26</a:t>
            </a:r>
          </a:p>
        </p:txBody>
      </p:sp>
      <p:graphicFrame>
        <p:nvGraphicFramePr>
          <p:cNvPr id="5" name="Table Placeholder 4">
            <a:extLst>
              <a:ext uri="{FF2B5EF4-FFF2-40B4-BE49-F238E27FC236}">
                <a16:creationId xmlns:a16="http://schemas.microsoft.com/office/drawing/2014/main" id="{3EA1C1BB-91F7-458A-9684-76208346B04C}"/>
              </a:ext>
            </a:extLst>
          </p:cNvPr>
          <p:cNvGraphicFramePr>
            <a:graphicFrameLocks noGrp="1"/>
          </p:cNvGraphicFramePr>
          <p:nvPr>
            <p:ph type="tbl" sz="quarter" idx="13"/>
            <p:extLst>
              <p:ext uri="{D42A27DB-BD31-4B8C-83A1-F6EECF244321}">
                <p14:modId xmlns:p14="http://schemas.microsoft.com/office/powerpoint/2010/main" val="3093695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40961740"/>
                    </a:ext>
                  </a:extLst>
                </a:gridCol>
                <a:gridCol w="658368">
                  <a:extLst>
                    <a:ext uri="{9D8B030D-6E8A-4147-A177-3AD203B41FA5}">
                      <a16:colId xmlns:a16="http://schemas.microsoft.com/office/drawing/2014/main" val="452311086"/>
                    </a:ext>
                  </a:extLst>
                </a:gridCol>
                <a:gridCol w="246888">
                  <a:extLst>
                    <a:ext uri="{9D8B030D-6E8A-4147-A177-3AD203B41FA5}">
                      <a16:colId xmlns:a16="http://schemas.microsoft.com/office/drawing/2014/main" val="3790048298"/>
                    </a:ext>
                  </a:extLst>
                </a:gridCol>
                <a:gridCol w="246888">
                  <a:extLst>
                    <a:ext uri="{9D8B030D-6E8A-4147-A177-3AD203B41FA5}">
                      <a16:colId xmlns:a16="http://schemas.microsoft.com/office/drawing/2014/main" val="3162194365"/>
                    </a:ext>
                  </a:extLst>
                </a:gridCol>
                <a:gridCol w="246888">
                  <a:extLst>
                    <a:ext uri="{9D8B030D-6E8A-4147-A177-3AD203B41FA5}">
                      <a16:colId xmlns:a16="http://schemas.microsoft.com/office/drawing/2014/main" val="1086032450"/>
                    </a:ext>
                  </a:extLst>
                </a:gridCol>
                <a:gridCol w="246888">
                  <a:extLst>
                    <a:ext uri="{9D8B030D-6E8A-4147-A177-3AD203B41FA5}">
                      <a16:colId xmlns:a16="http://schemas.microsoft.com/office/drawing/2014/main" val="1942576260"/>
                    </a:ext>
                  </a:extLst>
                </a:gridCol>
                <a:gridCol w="246888">
                  <a:extLst>
                    <a:ext uri="{9D8B030D-6E8A-4147-A177-3AD203B41FA5}">
                      <a16:colId xmlns:a16="http://schemas.microsoft.com/office/drawing/2014/main" val="1331653467"/>
                    </a:ext>
                  </a:extLst>
                </a:gridCol>
                <a:gridCol w="246888">
                  <a:extLst>
                    <a:ext uri="{9D8B030D-6E8A-4147-A177-3AD203B41FA5}">
                      <a16:colId xmlns:a16="http://schemas.microsoft.com/office/drawing/2014/main" val="3676721426"/>
                    </a:ext>
                  </a:extLst>
                </a:gridCol>
                <a:gridCol w="246888">
                  <a:extLst>
                    <a:ext uri="{9D8B030D-6E8A-4147-A177-3AD203B41FA5}">
                      <a16:colId xmlns:a16="http://schemas.microsoft.com/office/drawing/2014/main" val="3268442131"/>
                    </a:ext>
                  </a:extLst>
                </a:gridCol>
                <a:gridCol w="246888">
                  <a:extLst>
                    <a:ext uri="{9D8B030D-6E8A-4147-A177-3AD203B41FA5}">
                      <a16:colId xmlns:a16="http://schemas.microsoft.com/office/drawing/2014/main" val="1244264142"/>
                    </a:ext>
                  </a:extLst>
                </a:gridCol>
                <a:gridCol w="246888">
                  <a:extLst>
                    <a:ext uri="{9D8B030D-6E8A-4147-A177-3AD203B41FA5}">
                      <a16:colId xmlns:a16="http://schemas.microsoft.com/office/drawing/2014/main" val="1242709895"/>
                    </a:ext>
                  </a:extLst>
                </a:gridCol>
                <a:gridCol w="246888">
                  <a:extLst>
                    <a:ext uri="{9D8B030D-6E8A-4147-A177-3AD203B41FA5}">
                      <a16:colId xmlns:a16="http://schemas.microsoft.com/office/drawing/2014/main" val="2500987884"/>
                    </a:ext>
                  </a:extLst>
                </a:gridCol>
                <a:gridCol w="246888">
                  <a:extLst>
                    <a:ext uri="{9D8B030D-6E8A-4147-A177-3AD203B41FA5}">
                      <a16:colId xmlns:a16="http://schemas.microsoft.com/office/drawing/2014/main" val="4049284154"/>
                    </a:ext>
                  </a:extLst>
                </a:gridCol>
                <a:gridCol w="246888">
                  <a:extLst>
                    <a:ext uri="{9D8B030D-6E8A-4147-A177-3AD203B41FA5}">
                      <a16:colId xmlns:a16="http://schemas.microsoft.com/office/drawing/2014/main" val="4023382344"/>
                    </a:ext>
                  </a:extLst>
                </a:gridCol>
                <a:gridCol w="246888">
                  <a:extLst>
                    <a:ext uri="{9D8B030D-6E8A-4147-A177-3AD203B41FA5}">
                      <a16:colId xmlns:a16="http://schemas.microsoft.com/office/drawing/2014/main" val="805218404"/>
                    </a:ext>
                  </a:extLst>
                </a:gridCol>
                <a:gridCol w="246888">
                  <a:extLst>
                    <a:ext uri="{9D8B030D-6E8A-4147-A177-3AD203B41FA5}">
                      <a16:colId xmlns:a16="http://schemas.microsoft.com/office/drawing/2014/main" val="2986704294"/>
                    </a:ext>
                  </a:extLst>
                </a:gridCol>
                <a:gridCol w="246888">
                  <a:extLst>
                    <a:ext uri="{9D8B030D-6E8A-4147-A177-3AD203B41FA5}">
                      <a16:colId xmlns:a16="http://schemas.microsoft.com/office/drawing/2014/main" val="720979567"/>
                    </a:ext>
                  </a:extLst>
                </a:gridCol>
                <a:gridCol w="246888">
                  <a:extLst>
                    <a:ext uri="{9D8B030D-6E8A-4147-A177-3AD203B41FA5}">
                      <a16:colId xmlns:a16="http://schemas.microsoft.com/office/drawing/2014/main" val="944237417"/>
                    </a:ext>
                  </a:extLst>
                </a:gridCol>
                <a:gridCol w="246888">
                  <a:extLst>
                    <a:ext uri="{9D8B030D-6E8A-4147-A177-3AD203B41FA5}">
                      <a16:colId xmlns:a16="http://schemas.microsoft.com/office/drawing/2014/main" val="1206988071"/>
                    </a:ext>
                  </a:extLst>
                </a:gridCol>
                <a:gridCol w="246888">
                  <a:extLst>
                    <a:ext uri="{9D8B030D-6E8A-4147-A177-3AD203B41FA5}">
                      <a16:colId xmlns:a16="http://schemas.microsoft.com/office/drawing/2014/main" val="3887526534"/>
                    </a:ext>
                  </a:extLst>
                </a:gridCol>
                <a:gridCol w="246888">
                  <a:extLst>
                    <a:ext uri="{9D8B030D-6E8A-4147-A177-3AD203B41FA5}">
                      <a16:colId xmlns:a16="http://schemas.microsoft.com/office/drawing/2014/main" val="2419154728"/>
                    </a:ext>
                  </a:extLst>
                </a:gridCol>
                <a:gridCol w="987552">
                  <a:extLst>
                    <a:ext uri="{9D8B030D-6E8A-4147-A177-3AD203B41FA5}">
                      <a16:colId xmlns:a16="http://schemas.microsoft.com/office/drawing/2014/main" val="3710916971"/>
                    </a:ext>
                  </a:extLst>
                </a:gridCol>
                <a:gridCol w="493776">
                  <a:extLst>
                    <a:ext uri="{9D8B030D-6E8A-4147-A177-3AD203B41FA5}">
                      <a16:colId xmlns:a16="http://schemas.microsoft.com/office/drawing/2014/main" val="2025433185"/>
                    </a:ext>
                  </a:extLst>
                </a:gridCol>
                <a:gridCol w="493776">
                  <a:extLst>
                    <a:ext uri="{9D8B030D-6E8A-4147-A177-3AD203B41FA5}">
                      <a16:colId xmlns:a16="http://schemas.microsoft.com/office/drawing/2014/main" val="1962731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257203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- 2019-11-07 11:28:57</a:t>
                      </a:r>
                      <a:r>
                        <a:rPr kumimoji="0" lang="es-ES" sz="1000" b="0" i="0" u="none" strike="noStrike" kern="1200" cap="none" spc="0" normalizeH="0" baseline="0" noProof="0">
                          <a:ln>
                            <a:noFill/>
                          </a:ln>
                          <a:solidFill>
                            <a:prstClr val="black"/>
                          </a:solidFill>
                          <a:effectLst/>
                          <a:uLnTx/>
                          <a:uFillTx/>
                          <a:latin typeface="+mn-lt"/>
                          <a:ea typeface="+mn-ea"/>
                          <a:cs typeface="+mn-cs"/>
                        </a:rPr>
                        <a:t>
 ¿Invitados sorpresa? ¡Tenemos la solución! Vení por tu Mesa para dos favorita y sorprendé a tus invitados sin perder ni un minuto.
Aplica del 8 al 10 de noviembre de 2019.
No aplica en Auto Mercado Bratsi, San José Centro, Guadalupe, Multiplaza, Guácima, Tamarindo, Herradura y Coco. Buscalo en el área de comidas preparadas.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Mesa para 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6968512"/>
                  </a:ext>
                </a:extLst>
              </a:tr>
            </a:tbl>
          </a:graphicData>
        </a:graphic>
      </p:graphicFrame>
      <p:sp>
        <p:nvSpPr>
          <p:cNvPr id="4" name="Text Placeholder 3">
            <a:extLst>
              <a:ext uri="{FF2B5EF4-FFF2-40B4-BE49-F238E27FC236}">
                <a16:creationId xmlns:a16="http://schemas.microsoft.com/office/drawing/2014/main" id="{A67860D7-925F-4172-AFB6-788988F5060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922745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94E8B-2D4C-4DD6-9872-456C4F536CA1}"/>
              </a:ext>
            </a:extLst>
          </p:cNvPr>
          <p:cNvSpPr>
            <a:spLocks noGrp="1"/>
          </p:cNvSpPr>
          <p:nvPr>
            <p:ph type="title"/>
          </p:nvPr>
        </p:nvSpPr>
        <p:spPr/>
        <p:txBody>
          <a:bodyPr/>
          <a:lstStyle/>
          <a:p>
            <a:r>
              <a:rPr lang="en-US"/>
              <a:t>Facebook Ads Performance Table | Reporte Métricas - 15 of 26</a:t>
            </a:r>
          </a:p>
        </p:txBody>
      </p:sp>
      <p:graphicFrame>
        <p:nvGraphicFramePr>
          <p:cNvPr id="5" name="Table Placeholder 4">
            <a:extLst>
              <a:ext uri="{FF2B5EF4-FFF2-40B4-BE49-F238E27FC236}">
                <a16:creationId xmlns:a16="http://schemas.microsoft.com/office/drawing/2014/main" id="{B6406611-7BDC-4014-A7D2-C3495AE92D74}"/>
              </a:ext>
            </a:extLst>
          </p:cNvPr>
          <p:cNvGraphicFramePr>
            <a:graphicFrameLocks noGrp="1"/>
          </p:cNvGraphicFramePr>
          <p:nvPr>
            <p:ph type="tbl" sz="quarter" idx="13"/>
            <p:extLst>
              <p:ext uri="{D42A27DB-BD31-4B8C-83A1-F6EECF244321}">
                <p14:modId xmlns:p14="http://schemas.microsoft.com/office/powerpoint/2010/main" val="4242320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07388694"/>
                    </a:ext>
                  </a:extLst>
                </a:gridCol>
                <a:gridCol w="658368">
                  <a:extLst>
                    <a:ext uri="{9D8B030D-6E8A-4147-A177-3AD203B41FA5}">
                      <a16:colId xmlns:a16="http://schemas.microsoft.com/office/drawing/2014/main" val="828755246"/>
                    </a:ext>
                  </a:extLst>
                </a:gridCol>
                <a:gridCol w="246888">
                  <a:extLst>
                    <a:ext uri="{9D8B030D-6E8A-4147-A177-3AD203B41FA5}">
                      <a16:colId xmlns:a16="http://schemas.microsoft.com/office/drawing/2014/main" val="340043971"/>
                    </a:ext>
                  </a:extLst>
                </a:gridCol>
                <a:gridCol w="246888">
                  <a:extLst>
                    <a:ext uri="{9D8B030D-6E8A-4147-A177-3AD203B41FA5}">
                      <a16:colId xmlns:a16="http://schemas.microsoft.com/office/drawing/2014/main" val="718285273"/>
                    </a:ext>
                  </a:extLst>
                </a:gridCol>
                <a:gridCol w="246888">
                  <a:extLst>
                    <a:ext uri="{9D8B030D-6E8A-4147-A177-3AD203B41FA5}">
                      <a16:colId xmlns:a16="http://schemas.microsoft.com/office/drawing/2014/main" val="3917641473"/>
                    </a:ext>
                  </a:extLst>
                </a:gridCol>
                <a:gridCol w="246888">
                  <a:extLst>
                    <a:ext uri="{9D8B030D-6E8A-4147-A177-3AD203B41FA5}">
                      <a16:colId xmlns:a16="http://schemas.microsoft.com/office/drawing/2014/main" val="2545097548"/>
                    </a:ext>
                  </a:extLst>
                </a:gridCol>
                <a:gridCol w="246888">
                  <a:extLst>
                    <a:ext uri="{9D8B030D-6E8A-4147-A177-3AD203B41FA5}">
                      <a16:colId xmlns:a16="http://schemas.microsoft.com/office/drawing/2014/main" val="625584900"/>
                    </a:ext>
                  </a:extLst>
                </a:gridCol>
                <a:gridCol w="246888">
                  <a:extLst>
                    <a:ext uri="{9D8B030D-6E8A-4147-A177-3AD203B41FA5}">
                      <a16:colId xmlns:a16="http://schemas.microsoft.com/office/drawing/2014/main" val="2972272873"/>
                    </a:ext>
                  </a:extLst>
                </a:gridCol>
                <a:gridCol w="246888">
                  <a:extLst>
                    <a:ext uri="{9D8B030D-6E8A-4147-A177-3AD203B41FA5}">
                      <a16:colId xmlns:a16="http://schemas.microsoft.com/office/drawing/2014/main" val="1524211650"/>
                    </a:ext>
                  </a:extLst>
                </a:gridCol>
                <a:gridCol w="246888">
                  <a:extLst>
                    <a:ext uri="{9D8B030D-6E8A-4147-A177-3AD203B41FA5}">
                      <a16:colId xmlns:a16="http://schemas.microsoft.com/office/drawing/2014/main" val="3408859749"/>
                    </a:ext>
                  </a:extLst>
                </a:gridCol>
                <a:gridCol w="246888">
                  <a:extLst>
                    <a:ext uri="{9D8B030D-6E8A-4147-A177-3AD203B41FA5}">
                      <a16:colId xmlns:a16="http://schemas.microsoft.com/office/drawing/2014/main" val="4096924890"/>
                    </a:ext>
                  </a:extLst>
                </a:gridCol>
                <a:gridCol w="246888">
                  <a:extLst>
                    <a:ext uri="{9D8B030D-6E8A-4147-A177-3AD203B41FA5}">
                      <a16:colId xmlns:a16="http://schemas.microsoft.com/office/drawing/2014/main" val="2234153538"/>
                    </a:ext>
                  </a:extLst>
                </a:gridCol>
                <a:gridCol w="246888">
                  <a:extLst>
                    <a:ext uri="{9D8B030D-6E8A-4147-A177-3AD203B41FA5}">
                      <a16:colId xmlns:a16="http://schemas.microsoft.com/office/drawing/2014/main" val="3684858577"/>
                    </a:ext>
                  </a:extLst>
                </a:gridCol>
                <a:gridCol w="246888">
                  <a:extLst>
                    <a:ext uri="{9D8B030D-6E8A-4147-A177-3AD203B41FA5}">
                      <a16:colId xmlns:a16="http://schemas.microsoft.com/office/drawing/2014/main" val="2261149374"/>
                    </a:ext>
                  </a:extLst>
                </a:gridCol>
                <a:gridCol w="246888">
                  <a:extLst>
                    <a:ext uri="{9D8B030D-6E8A-4147-A177-3AD203B41FA5}">
                      <a16:colId xmlns:a16="http://schemas.microsoft.com/office/drawing/2014/main" val="581389017"/>
                    </a:ext>
                  </a:extLst>
                </a:gridCol>
                <a:gridCol w="246888">
                  <a:extLst>
                    <a:ext uri="{9D8B030D-6E8A-4147-A177-3AD203B41FA5}">
                      <a16:colId xmlns:a16="http://schemas.microsoft.com/office/drawing/2014/main" val="830623809"/>
                    </a:ext>
                  </a:extLst>
                </a:gridCol>
                <a:gridCol w="246888">
                  <a:extLst>
                    <a:ext uri="{9D8B030D-6E8A-4147-A177-3AD203B41FA5}">
                      <a16:colId xmlns:a16="http://schemas.microsoft.com/office/drawing/2014/main" val="1830820745"/>
                    </a:ext>
                  </a:extLst>
                </a:gridCol>
                <a:gridCol w="246888">
                  <a:extLst>
                    <a:ext uri="{9D8B030D-6E8A-4147-A177-3AD203B41FA5}">
                      <a16:colId xmlns:a16="http://schemas.microsoft.com/office/drawing/2014/main" val="3345717631"/>
                    </a:ext>
                  </a:extLst>
                </a:gridCol>
                <a:gridCol w="246888">
                  <a:extLst>
                    <a:ext uri="{9D8B030D-6E8A-4147-A177-3AD203B41FA5}">
                      <a16:colId xmlns:a16="http://schemas.microsoft.com/office/drawing/2014/main" val="4022003031"/>
                    </a:ext>
                  </a:extLst>
                </a:gridCol>
                <a:gridCol w="246888">
                  <a:extLst>
                    <a:ext uri="{9D8B030D-6E8A-4147-A177-3AD203B41FA5}">
                      <a16:colId xmlns:a16="http://schemas.microsoft.com/office/drawing/2014/main" val="2021985433"/>
                    </a:ext>
                  </a:extLst>
                </a:gridCol>
                <a:gridCol w="246888">
                  <a:extLst>
                    <a:ext uri="{9D8B030D-6E8A-4147-A177-3AD203B41FA5}">
                      <a16:colId xmlns:a16="http://schemas.microsoft.com/office/drawing/2014/main" val="582358585"/>
                    </a:ext>
                  </a:extLst>
                </a:gridCol>
                <a:gridCol w="987552">
                  <a:extLst>
                    <a:ext uri="{9D8B030D-6E8A-4147-A177-3AD203B41FA5}">
                      <a16:colId xmlns:a16="http://schemas.microsoft.com/office/drawing/2014/main" val="940855655"/>
                    </a:ext>
                  </a:extLst>
                </a:gridCol>
                <a:gridCol w="493776">
                  <a:extLst>
                    <a:ext uri="{9D8B030D-6E8A-4147-A177-3AD203B41FA5}">
                      <a16:colId xmlns:a16="http://schemas.microsoft.com/office/drawing/2014/main" val="1084501626"/>
                    </a:ext>
                  </a:extLst>
                </a:gridCol>
                <a:gridCol w="493776">
                  <a:extLst>
                    <a:ext uri="{9D8B030D-6E8A-4147-A177-3AD203B41FA5}">
                      <a16:colId xmlns:a16="http://schemas.microsoft.com/office/drawing/2014/main" val="2403938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64412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- 2019-12-23 18:54:53</a:t>
                      </a:r>
                      <a:r>
                        <a:rPr kumimoji="0" lang="es-ES" sz="1000" b="0" i="0" u="none" strike="noStrike" kern="1200" cap="none" spc="0" normalizeH="0" baseline="0" noProof="0">
                          <a:ln>
                            <a:noFill/>
                          </a:ln>
                          <a:solidFill>
                            <a:prstClr val="black"/>
                          </a:solidFill>
                          <a:effectLst/>
                          <a:uLnTx/>
                          <a:uFillTx/>
                          <a:latin typeface="+mn-lt"/>
                          <a:ea typeface="+mn-ea"/>
                          <a:cs typeface="+mn-cs"/>
                        </a:rPr>
                        <a:t>
 En nombre de 10,625 mujeres, hoy te decimos: ¡Gracias!
Con tu apoyo en el 2017 y 2018, impulsamos el mamógrafo móvil hasta donde 10,625 mujeres en edad de riesgo.
Este año alcanzamos la meta que nos llevó donde 5,500 más, recaudando ₡150 millones.
Gracias a clientes, proveedores y colaboradores de Vindi y Auto Mercado, este año ganamos un round más en la lucha
contra el cáncer de mama.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https://scontent.xx.fbcdn.net/v/t1.0-9/p720x720/79707436_2676913842374830_2965526024256749568_o.png?_nc_cat=101&amp;_nc_ohc=oKhAWx39Oe0AX_Sneot&amp;_nc_ht=scontent.xx&amp;oh=bdfc6116b21d5a3b279d3ad441b84486&amp;oe=5EA22FE1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Movimiento rosa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114265"/>
                  </a:ext>
                </a:extLst>
              </a:tr>
            </a:tbl>
          </a:graphicData>
        </a:graphic>
      </p:graphicFrame>
      <p:sp>
        <p:nvSpPr>
          <p:cNvPr id="4" name="Text Placeholder 3">
            <a:extLst>
              <a:ext uri="{FF2B5EF4-FFF2-40B4-BE49-F238E27FC236}">
                <a16:creationId xmlns:a16="http://schemas.microsoft.com/office/drawing/2014/main" id="{5D60F08D-B73E-49C3-A35E-E2AF95D6B66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91758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6B92-7635-4515-914B-0F7F33F5038B}"/>
              </a:ext>
            </a:extLst>
          </p:cNvPr>
          <p:cNvSpPr>
            <a:spLocks noGrp="1"/>
          </p:cNvSpPr>
          <p:nvPr>
            <p:ph type="title"/>
          </p:nvPr>
        </p:nvSpPr>
        <p:spPr/>
        <p:txBody>
          <a:bodyPr/>
          <a:lstStyle/>
          <a:p>
            <a:r>
              <a:rPr lang="en-US"/>
              <a:t>Facebook Ads Performance Table | Reporte Métricas - 16 of 26</a:t>
            </a:r>
          </a:p>
        </p:txBody>
      </p:sp>
      <p:graphicFrame>
        <p:nvGraphicFramePr>
          <p:cNvPr id="5" name="Table Placeholder 4">
            <a:extLst>
              <a:ext uri="{FF2B5EF4-FFF2-40B4-BE49-F238E27FC236}">
                <a16:creationId xmlns:a16="http://schemas.microsoft.com/office/drawing/2014/main" id="{C4ADD0E5-DD5E-4CF1-8535-19CBEB604BA1}"/>
              </a:ext>
            </a:extLst>
          </p:cNvPr>
          <p:cNvGraphicFramePr>
            <a:graphicFrameLocks noGrp="1"/>
          </p:cNvGraphicFramePr>
          <p:nvPr>
            <p:ph type="tbl" sz="quarter" idx="13"/>
            <p:extLst>
              <p:ext uri="{D42A27DB-BD31-4B8C-83A1-F6EECF244321}">
                <p14:modId xmlns:p14="http://schemas.microsoft.com/office/powerpoint/2010/main" val="2807091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43777494"/>
                    </a:ext>
                  </a:extLst>
                </a:gridCol>
                <a:gridCol w="658368">
                  <a:extLst>
                    <a:ext uri="{9D8B030D-6E8A-4147-A177-3AD203B41FA5}">
                      <a16:colId xmlns:a16="http://schemas.microsoft.com/office/drawing/2014/main" val="2531933597"/>
                    </a:ext>
                  </a:extLst>
                </a:gridCol>
                <a:gridCol w="246888">
                  <a:extLst>
                    <a:ext uri="{9D8B030D-6E8A-4147-A177-3AD203B41FA5}">
                      <a16:colId xmlns:a16="http://schemas.microsoft.com/office/drawing/2014/main" val="3759267095"/>
                    </a:ext>
                  </a:extLst>
                </a:gridCol>
                <a:gridCol w="246888">
                  <a:extLst>
                    <a:ext uri="{9D8B030D-6E8A-4147-A177-3AD203B41FA5}">
                      <a16:colId xmlns:a16="http://schemas.microsoft.com/office/drawing/2014/main" val="3922711528"/>
                    </a:ext>
                  </a:extLst>
                </a:gridCol>
                <a:gridCol w="246888">
                  <a:extLst>
                    <a:ext uri="{9D8B030D-6E8A-4147-A177-3AD203B41FA5}">
                      <a16:colId xmlns:a16="http://schemas.microsoft.com/office/drawing/2014/main" val="3068039859"/>
                    </a:ext>
                  </a:extLst>
                </a:gridCol>
                <a:gridCol w="246888">
                  <a:extLst>
                    <a:ext uri="{9D8B030D-6E8A-4147-A177-3AD203B41FA5}">
                      <a16:colId xmlns:a16="http://schemas.microsoft.com/office/drawing/2014/main" val="1629346218"/>
                    </a:ext>
                  </a:extLst>
                </a:gridCol>
                <a:gridCol w="246888">
                  <a:extLst>
                    <a:ext uri="{9D8B030D-6E8A-4147-A177-3AD203B41FA5}">
                      <a16:colId xmlns:a16="http://schemas.microsoft.com/office/drawing/2014/main" val="1630220515"/>
                    </a:ext>
                  </a:extLst>
                </a:gridCol>
                <a:gridCol w="246888">
                  <a:extLst>
                    <a:ext uri="{9D8B030D-6E8A-4147-A177-3AD203B41FA5}">
                      <a16:colId xmlns:a16="http://schemas.microsoft.com/office/drawing/2014/main" val="2606690847"/>
                    </a:ext>
                  </a:extLst>
                </a:gridCol>
                <a:gridCol w="246888">
                  <a:extLst>
                    <a:ext uri="{9D8B030D-6E8A-4147-A177-3AD203B41FA5}">
                      <a16:colId xmlns:a16="http://schemas.microsoft.com/office/drawing/2014/main" val="3305717008"/>
                    </a:ext>
                  </a:extLst>
                </a:gridCol>
                <a:gridCol w="246888">
                  <a:extLst>
                    <a:ext uri="{9D8B030D-6E8A-4147-A177-3AD203B41FA5}">
                      <a16:colId xmlns:a16="http://schemas.microsoft.com/office/drawing/2014/main" val="3752906739"/>
                    </a:ext>
                  </a:extLst>
                </a:gridCol>
                <a:gridCol w="246888">
                  <a:extLst>
                    <a:ext uri="{9D8B030D-6E8A-4147-A177-3AD203B41FA5}">
                      <a16:colId xmlns:a16="http://schemas.microsoft.com/office/drawing/2014/main" val="3069377654"/>
                    </a:ext>
                  </a:extLst>
                </a:gridCol>
                <a:gridCol w="246888">
                  <a:extLst>
                    <a:ext uri="{9D8B030D-6E8A-4147-A177-3AD203B41FA5}">
                      <a16:colId xmlns:a16="http://schemas.microsoft.com/office/drawing/2014/main" val="4148328220"/>
                    </a:ext>
                  </a:extLst>
                </a:gridCol>
                <a:gridCol w="246888">
                  <a:extLst>
                    <a:ext uri="{9D8B030D-6E8A-4147-A177-3AD203B41FA5}">
                      <a16:colId xmlns:a16="http://schemas.microsoft.com/office/drawing/2014/main" val="2825964304"/>
                    </a:ext>
                  </a:extLst>
                </a:gridCol>
                <a:gridCol w="246888">
                  <a:extLst>
                    <a:ext uri="{9D8B030D-6E8A-4147-A177-3AD203B41FA5}">
                      <a16:colId xmlns:a16="http://schemas.microsoft.com/office/drawing/2014/main" val="2084803413"/>
                    </a:ext>
                  </a:extLst>
                </a:gridCol>
                <a:gridCol w="246888">
                  <a:extLst>
                    <a:ext uri="{9D8B030D-6E8A-4147-A177-3AD203B41FA5}">
                      <a16:colId xmlns:a16="http://schemas.microsoft.com/office/drawing/2014/main" val="1215983644"/>
                    </a:ext>
                  </a:extLst>
                </a:gridCol>
                <a:gridCol w="246888">
                  <a:extLst>
                    <a:ext uri="{9D8B030D-6E8A-4147-A177-3AD203B41FA5}">
                      <a16:colId xmlns:a16="http://schemas.microsoft.com/office/drawing/2014/main" val="13679384"/>
                    </a:ext>
                  </a:extLst>
                </a:gridCol>
                <a:gridCol w="246888">
                  <a:extLst>
                    <a:ext uri="{9D8B030D-6E8A-4147-A177-3AD203B41FA5}">
                      <a16:colId xmlns:a16="http://schemas.microsoft.com/office/drawing/2014/main" val="1833680958"/>
                    </a:ext>
                  </a:extLst>
                </a:gridCol>
                <a:gridCol w="246888">
                  <a:extLst>
                    <a:ext uri="{9D8B030D-6E8A-4147-A177-3AD203B41FA5}">
                      <a16:colId xmlns:a16="http://schemas.microsoft.com/office/drawing/2014/main" val="4083577315"/>
                    </a:ext>
                  </a:extLst>
                </a:gridCol>
                <a:gridCol w="246888">
                  <a:extLst>
                    <a:ext uri="{9D8B030D-6E8A-4147-A177-3AD203B41FA5}">
                      <a16:colId xmlns:a16="http://schemas.microsoft.com/office/drawing/2014/main" val="3357896483"/>
                    </a:ext>
                  </a:extLst>
                </a:gridCol>
                <a:gridCol w="246888">
                  <a:extLst>
                    <a:ext uri="{9D8B030D-6E8A-4147-A177-3AD203B41FA5}">
                      <a16:colId xmlns:a16="http://schemas.microsoft.com/office/drawing/2014/main" val="2820480227"/>
                    </a:ext>
                  </a:extLst>
                </a:gridCol>
                <a:gridCol w="246888">
                  <a:extLst>
                    <a:ext uri="{9D8B030D-6E8A-4147-A177-3AD203B41FA5}">
                      <a16:colId xmlns:a16="http://schemas.microsoft.com/office/drawing/2014/main" val="793032504"/>
                    </a:ext>
                  </a:extLst>
                </a:gridCol>
                <a:gridCol w="987552">
                  <a:extLst>
                    <a:ext uri="{9D8B030D-6E8A-4147-A177-3AD203B41FA5}">
                      <a16:colId xmlns:a16="http://schemas.microsoft.com/office/drawing/2014/main" val="1722906047"/>
                    </a:ext>
                  </a:extLst>
                </a:gridCol>
                <a:gridCol w="493776">
                  <a:extLst>
                    <a:ext uri="{9D8B030D-6E8A-4147-A177-3AD203B41FA5}">
                      <a16:colId xmlns:a16="http://schemas.microsoft.com/office/drawing/2014/main" val="404933871"/>
                    </a:ext>
                  </a:extLst>
                </a:gridCol>
                <a:gridCol w="493776">
                  <a:extLst>
                    <a:ext uri="{9D8B030D-6E8A-4147-A177-3AD203B41FA5}">
                      <a16:colId xmlns:a16="http://schemas.microsoft.com/office/drawing/2014/main" val="366337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39469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- 2019-12-25 13:22:49</a:t>
                      </a:r>
                      <a:r>
                        <a:rPr kumimoji="0" lang="es-ES" sz="1000" b="0" i="0" u="none" strike="noStrike" kern="1200" cap="none" spc="0" normalizeH="0" baseline="0" noProof="0">
                          <a:ln>
                            <a:noFill/>
                          </a:ln>
                          <a:solidFill>
                            <a:prstClr val="black"/>
                          </a:solidFill>
                          <a:effectLst/>
                          <a:uLnTx/>
                          <a:uFillTx/>
                          <a:latin typeface="+mn-lt"/>
                          <a:ea typeface="+mn-ea"/>
                          <a:cs typeface="+mn-cs"/>
                        </a:rPr>
                        <a:t>
 Un desayuno navideño es uno preparado con cariño para los que más querés, esta receta es ideal para compartir. Probala en tu cacerola de la nueva colección y pasa una linda mañana navideña.
Ingredientes:
o 500 g de camote
o 1 lata de maíz (15 oz)
o 1 lata de frijoles (15 oz)
o ½ taza de salsa de tomate
o 1 taza de queso mozzarella
o 6 huevos
o ½ cebolla morada cortada finamente
o 3 dientes de ajo cortado finamente
o 2 cdtas de comino
o 1 cdita de chili en polvo
o Jalapeño cortado en rodajas
o Cualntro fresco cortado
o Aceite de oliva
o Sal y pimienta al gusto
Procedimiento:
1. En un sartén a temperatura media agregar aceite de oliva y saltear la cebolla, seguido agregar el ajo.
2. Seguido incorporar los camotes, comino, chili, sal y pimienta. Tapar y dejar cocinar hasta que los camotes estén listos. (Agregar agua si queda muy seco)
3. Agregar el maíz, frijoles y mezclar.
4. Colocar la mezcla en el refractario, agregar salsa, queso y huevos
5. Hornear a 350ºF por 12 minutos
6. Decorar con jalapeño y culantro y disfrutar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https://scontent.xx.fbcdn.net/v/t1.0-0/p600x600/79728760_2676650729067808_8129133078435069952_o.jpg?_nc_cat=101&amp;_nc_ohc=6isnXXdLJuAAX_FpbL-&amp;_nc_ht=scontent.xx&amp;_nc_tp=1002&amp;oh=c008a1c3f10f01addbba2227ca079094&amp;oe=5E94C175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Desyuno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6507527"/>
                  </a:ext>
                </a:extLst>
              </a:tr>
            </a:tbl>
          </a:graphicData>
        </a:graphic>
      </p:graphicFrame>
      <p:sp>
        <p:nvSpPr>
          <p:cNvPr id="4" name="Text Placeholder 3">
            <a:extLst>
              <a:ext uri="{FF2B5EF4-FFF2-40B4-BE49-F238E27FC236}">
                <a16:creationId xmlns:a16="http://schemas.microsoft.com/office/drawing/2014/main" id="{9437B33F-B9CA-4EE5-99DE-A9EA9AB297B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736316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8C46B-07D6-4FCD-BCEF-51DF907FE251}"/>
              </a:ext>
            </a:extLst>
          </p:cNvPr>
          <p:cNvSpPr>
            <a:spLocks noGrp="1"/>
          </p:cNvSpPr>
          <p:nvPr>
            <p:ph type="title"/>
          </p:nvPr>
        </p:nvSpPr>
        <p:spPr/>
        <p:txBody>
          <a:bodyPr/>
          <a:lstStyle/>
          <a:p>
            <a:r>
              <a:rPr lang="en-US"/>
              <a:t>Facebook Ads Performance Table | Reporte Métricas - 17 of 26</a:t>
            </a:r>
          </a:p>
        </p:txBody>
      </p:sp>
      <p:graphicFrame>
        <p:nvGraphicFramePr>
          <p:cNvPr id="5" name="Table Placeholder 4">
            <a:extLst>
              <a:ext uri="{FF2B5EF4-FFF2-40B4-BE49-F238E27FC236}">
                <a16:creationId xmlns:a16="http://schemas.microsoft.com/office/drawing/2014/main" id="{35B564A3-8854-4C39-A7CB-5124F70AA3A8}"/>
              </a:ext>
            </a:extLst>
          </p:cNvPr>
          <p:cNvGraphicFramePr>
            <a:graphicFrameLocks noGrp="1"/>
          </p:cNvGraphicFramePr>
          <p:nvPr>
            <p:ph type="tbl" sz="quarter" idx="13"/>
            <p:extLst>
              <p:ext uri="{D42A27DB-BD31-4B8C-83A1-F6EECF244321}">
                <p14:modId xmlns:p14="http://schemas.microsoft.com/office/powerpoint/2010/main" val="416515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97397944"/>
                    </a:ext>
                  </a:extLst>
                </a:gridCol>
                <a:gridCol w="658368">
                  <a:extLst>
                    <a:ext uri="{9D8B030D-6E8A-4147-A177-3AD203B41FA5}">
                      <a16:colId xmlns:a16="http://schemas.microsoft.com/office/drawing/2014/main" val="1068649539"/>
                    </a:ext>
                  </a:extLst>
                </a:gridCol>
                <a:gridCol w="246888">
                  <a:extLst>
                    <a:ext uri="{9D8B030D-6E8A-4147-A177-3AD203B41FA5}">
                      <a16:colId xmlns:a16="http://schemas.microsoft.com/office/drawing/2014/main" val="2890362996"/>
                    </a:ext>
                  </a:extLst>
                </a:gridCol>
                <a:gridCol w="246888">
                  <a:extLst>
                    <a:ext uri="{9D8B030D-6E8A-4147-A177-3AD203B41FA5}">
                      <a16:colId xmlns:a16="http://schemas.microsoft.com/office/drawing/2014/main" val="809407262"/>
                    </a:ext>
                  </a:extLst>
                </a:gridCol>
                <a:gridCol w="246888">
                  <a:extLst>
                    <a:ext uri="{9D8B030D-6E8A-4147-A177-3AD203B41FA5}">
                      <a16:colId xmlns:a16="http://schemas.microsoft.com/office/drawing/2014/main" val="3270267693"/>
                    </a:ext>
                  </a:extLst>
                </a:gridCol>
                <a:gridCol w="246888">
                  <a:extLst>
                    <a:ext uri="{9D8B030D-6E8A-4147-A177-3AD203B41FA5}">
                      <a16:colId xmlns:a16="http://schemas.microsoft.com/office/drawing/2014/main" val="1943186293"/>
                    </a:ext>
                  </a:extLst>
                </a:gridCol>
                <a:gridCol w="246888">
                  <a:extLst>
                    <a:ext uri="{9D8B030D-6E8A-4147-A177-3AD203B41FA5}">
                      <a16:colId xmlns:a16="http://schemas.microsoft.com/office/drawing/2014/main" val="2276399063"/>
                    </a:ext>
                  </a:extLst>
                </a:gridCol>
                <a:gridCol w="246888">
                  <a:extLst>
                    <a:ext uri="{9D8B030D-6E8A-4147-A177-3AD203B41FA5}">
                      <a16:colId xmlns:a16="http://schemas.microsoft.com/office/drawing/2014/main" val="1908078978"/>
                    </a:ext>
                  </a:extLst>
                </a:gridCol>
                <a:gridCol w="246888">
                  <a:extLst>
                    <a:ext uri="{9D8B030D-6E8A-4147-A177-3AD203B41FA5}">
                      <a16:colId xmlns:a16="http://schemas.microsoft.com/office/drawing/2014/main" val="1753901362"/>
                    </a:ext>
                  </a:extLst>
                </a:gridCol>
                <a:gridCol w="246888">
                  <a:extLst>
                    <a:ext uri="{9D8B030D-6E8A-4147-A177-3AD203B41FA5}">
                      <a16:colId xmlns:a16="http://schemas.microsoft.com/office/drawing/2014/main" val="2894031335"/>
                    </a:ext>
                  </a:extLst>
                </a:gridCol>
                <a:gridCol w="246888">
                  <a:extLst>
                    <a:ext uri="{9D8B030D-6E8A-4147-A177-3AD203B41FA5}">
                      <a16:colId xmlns:a16="http://schemas.microsoft.com/office/drawing/2014/main" val="21917022"/>
                    </a:ext>
                  </a:extLst>
                </a:gridCol>
                <a:gridCol w="246888">
                  <a:extLst>
                    <a:ext uri="{9D8B030D-6E8A-4147-A177-3AD203B41FA5}">
                      <a16:colId xmlns:a16="http://schemas.microsoft.com/office/drawing/2014/main" val="1936908507"/>
                    </a:ext>
                  </a:extLst>
                </a:gridCol>
                <a:gridCol w="246888">
                  <a:extLst>
                    <a:ext uri="{9D8B030D-6E8A-4147-A177-3AD203B41FA5}">
                      <a16:colId xmlns:a16="http://schemas.microsoft.com/office/drawing/2014/main" val="3498405181"/>
                    </a:ext>
                  </a:extLst>
                </a:gridCol>
                <a:gridCol w="246888">
                  <a:extLst>
                    <a:ext uri="{9D8B030D-6E8A-4147-A177-3AD203B41FA5}">
                      <a16:colId xmlns:a16="http://schemas.microsoft.com/office/drawing/2014/main" val="223543889"/>
                    </a:ext>
                  </a:extLst>
                </a:gridCol>
                <a:gridCol w="246888">
                  <a:extLst>
                    <a:ext uri="{9D8B030D-6E8A-4147-A177-3AD203B41FA5}">
                      <a16:colId xmlns:a16="http://schemas.microsoft.com/office/drawing/2014/main" val="2291288929"/>
                    </a:ext>
                  </a:extLst>
                </a:gridCol>
                <a:gridCol w="246888">
                  <a:extLst>
                    <a:ext uri="{9D8B030D-6E8A-4147-A177-3AD203B41FA5}">
                      <a16:colId xmlns:a16="http://schemas.microsoft.com/office/drawing/2014/main" val="2469447951"/>
                    </a:ext>
                  </a:extLst>
                </a:gridCol>
                <a:gridCol w="246888">
                  <a:extLst>
                    <a:ext uri="{9D8B030D-6E8A-4147-A177-3AD203B41FA5}">
                      <a16:colId xmlns:a16="http://schemas.microsoft.com/office/drawing/2014/main" val="831608965"/>
                    </a:ext>
                  </a:extLst>
                </a:gridCol>
                <a:gridCol w="246888">
                  <a:extLst>
                    <a:ext uri="{9D8B030D-6E8A-4147-A177-3AD203B41FA5}">
                      <a16:colId xmlns:a16="http://schemas.microsoft.com/office/drawing/2014/main" val="2313964472"/>
                    </a:ext>
                  </a:extLst>
                </a:gridCol>
                <a:gridCol w="246888">
                  <a:extLst>
                    <a:ext uri="{9D8B030D-6E8A-4147-A177-3AD203B41FA5}">
                      <a16:colId xmlns:a16="http://schemas.microsoft.com/office/drawing/2014/main" val="3283840799"/>
                    </a:ext>
                  </a:extLst>
                </a:gridCol>
                <a:gridCol w="246888">
                  <a:extLst>
                    <a:ext uri="{9D8B030D-6E8A-4147-A177-3AD203B41FA5}">
                      <a16:colId xmlns:a16="http://schemas.microsoft.com/office/drawing/2014/main" val="1065343327"/>
                    </a:ext>
                  </a:extLst>
                </a:gridCol>
                <a:gridCol w="246888">
                  <a:extLst>
                    <a:ext uri="{9D8B030D-6E8A-4147-A177-3AD203B41FA5}">
                      <a16:colId xmlns:a16="http://schemas.microsoft.com/office/drawing/2014/main" val="3735569567"/>
                    </a:ext>
                  </a:extLst>
                </a:gridCol>
                <a:gridCol w="987552">
                  <a:extLst>
                    <a:ext uri="{9D8B030D-6E8A-4147-A177-3AD203B41FA5}">
                      <a16:colId xmlns:a16="http://schemas.microsoft.com/office/drawing/2014/main" val="461489318"/>
                    </a:ext>
                  </a:extLst>
                </a:gridCol>
                <a:gridCol w="493776">
                  <a:extLst>
                    <a:ext uri="{9D8B030D-6E8A-4147-A177-3AD203B41FA5}">
                      <a16:colId xmlns:a16="http://schemas.microsoft.com/office/drawing/2014/main" val="22404347"/>
                    </a:ext>
                  </a:extLst>
                </a:gridCol>
                <a:gridCol w="493776">
                  <a:extLst>
                    <a:ext uri="{9D8B030D-6E8A-4147-A177-3AD203B41FA5}">
                      <a16:colId xmlns:a16="http://schemas.microsoft.com/office/drawing/2014/main" val="2935605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98129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- 2019-12-24 10:49:40</a:t>
                      </a:r>
                      <a:r>
                        <a:rPr kumimoji="0" lang="es-ES" sz="1000" b="0" i="0" u="none" strike="noStrike" kern="1200" cap="none" spc="0" normalizeH="0" baseline="0" noProof="0">
                          <a:ln>
                            <a:noFill/>
                          </a:ln>
                          <a:solidFill>
                            <a:prstClr val="black"/>
                          </a:solidFill>
                          <a:effectLst/>
                          <a:uLnTx/>
                          <a:uFillTx/>
                          <a:latin typeface="+mn-lt"/>
                          <a:ea typeface="+mn-ea"/>
                          <a:cs typeface="+mn-cs"/>
                        </a:rPr>
                        <a:t>
 La cereza en el pastel de una increíble cena es el postre, y por eso este cheesecake de cerezas será el cierre perfecto para tu cena navideña. 
Cheesecake de cereza
Ingredientes:
Base:
• 1 ½ tazas de galleta molida
• ¼ de taza de azúcar
• ½ barra de mantequilla derretida
Relleno
• 16 oz de queso crema
• 1 taza de azúcar granulada
• 2 cdas de jugo de limón
• 2 huevos
• 1 cdita de vainilla
• 1 lata de relleno de cereza para pie Comstock
Procedimiento:
1. Moler muy bien la galleta, seguido mezclarla con el azúcar y la mantequilla en un molde redondo y presionar muy bien.
2. Hornear a 350ºF por 10 minutos. Dejar a un lado.
3. Aparte batir el queso crema, seguido incorporar los huevos, vainilla y azúcar. Verter la mezcla sobre la galleta.
4. Hornear 40 minutos o hasta que esté listo.
5. Dejar enfriar y colocar el relleno de cereza sobre cheesecake.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https://scontent.xx.fbcdn.net/v/t1.0-9/s720x720/80190367_2676642112402003_2774352112174235648_o.jpg?_nc_cat=102&amp;_nc_ohc=4qR84HuJXfAAX8eKMY9&amp;_nc_ht=scontent.xx&amp;_nc_tp=1&amp;oh=5adf852b24bb6f2f0443b2b1f183e496&amp;oe=5E9B8E54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cheese cake cereza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7483387"/>
                  </a:ext>
                </a:extLst>
              </a:tr>
            </a:tbl>
          </a:graphicData>
        </a:graphic>
      </p:graphicFrame>
      <p:sp>
        <p:nvSpPr>
          <p:cNvPr id="4" name="Text Placeholder 3">
            <a:extLst>
              <a:ext uri="{FF2B5EF4-FFF2-40B4-BE49-F238E27FC236}">
                <a16:creationId xmlns:a16="http://schemas.microsoft.com/office/drawing/2014/main" id="{BD6AA8FC-8024-4497-A13D-13C42A16FF5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040559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61CC2-984D-44C8-969A-578682604373}"/>
              </a:ext>
            </a:extLst>
          </p:cNvPr>
          <p:cNvSpPr>
            <a:spLocks noGrp="1"/>
          </p:cNvSpPr>
          <p:nvPr>
            <p:ph type="title"/>
          </p:nvPr>
        </p:nvSpPr>
        <p:spPr/>
        <p:txBody>
          <a:bodyPr/>
          <a:lstStyle/>
          <a:p>
            <a:r>
              <a:rPr lang="en-US"/>
              <a:t>Facebook Ads Performance Table | Reporte Métricas - 18 of 26</a:t>
            </a:r>
          </a:p>
        </p:txBody>
      </p:sp>
      <p:graphicFrame>
        <p:nvGraphicFramePr>
          <p:cNvPr id="5" name="Table Placeholder 4">
            <a:extLst>
              <a:ext uri="{FF2B5EF4-FFF2-40B4-BE49-F238E27FC236}">
                <a16:creationId xmlns:a16="http://schemas.microsoft.com/office/drawing/2014/main" id="{7863BDDA-18FC-4786-BE7F-7EF687E4B096}"/>
              </a:ext>
            </a:extLst>
          </p:cNvPr>
          <p:cNvGraphicFramePr>
            <a:graphicFrameLocks noGrp="1"/>
          </p:cNvGraphicFramePr>
          <p:nvPr>
            <p:ph type="tbl" sz="quarter" idx="13"/>
            <p:extLst>
              <p:ext uri="{D42A27DB-BD31-4B8C-83A1-F6EECF244321}">
                <p14:modId xmlns:p14="http://schemas.microsoft.com/office/powerpoint/2010/main" val="379414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86447144"/>
                    </a:ext>
                  </a:extLst>
                </a:gridCol>
                <a:gridCol w="658368">
                  <a:extLst>
                    <a:ext uri="{9D8B030D-6E8A-4147-A177-3AD203B41FA5}">
                      <a16:colId xmlns:a16="http://schemas.microsoft.com/office/drawing/2014/main" val="1980608650"/>
                    </a:ext>
                  </a:extLst>
                </a:gridCol>
                <a:gridCol w="246888">
                  <a:extLst>
                    <a:ext uri="{9D8B030D-6E8A-4147-A177-3AD203B41FA5}">
                      <a16:colId xmlns:a16="http://schemas.microsoft.com/office/drawing/2014/main" val="28636460"/>
                    </a:ext>
                  </a:extLst>
                </a:gridCol>
                <a:gridCol w="246888">
                  <a:extLst>
                    <a:ext uri="{9D8B030D-6E8A-4147-A177-3AD203B41FA5}">
                      <a16:colId xmlns:a16="http://schemas.microsoft.com/office/drawing/2014/main" val="1479225050"/>
                    </a:ext>
                  </a:extLst>
                </a:gridCol>
                <a:gridCol w="246888">
                  <a:extLst>
                    <a:ext uri="{9D8B030D-6E8A-4147-A177-3AD203B41FA5}">
                      <a16:colId xmlns:a16="http://schemas.microsoft.com/office/drawing/2014/main" val="758174478"/>
                    </a:ext>
                  </a:extLst>
                </a:gridCol>
                <a:gridCol w="246888">
                  <a:extLst>
                    <a:ext uri="{9D8B030D-6E8A-4147-A177-3AD203B41FA5}">
                      <a16:colId xmlns:a16="http://schemas.microsoft.com/office/drawing/2014/main" val="1381371607"/>
                    </a:ext>
                  </a:extLst>
                </a:gridCol>
                <a:gridCol w="246888">
                  <a:extLst>
                    <a:ext uri="{9D8B030D-6E8A-4147-A177-3AD203B41FA5}">
                      <a16:colId xmlns:a16="http://schemas.microsoft.com/office/drawing/2014/main" val="1779574992"/>
                    </a:ext>
                  </a:extLst>
                </a:gridCol>
                <a:gridCol w="246888">
                  <a:extLst>
                    <a:ext uri="{9D8B030D-6E8A-4147-A177-3AD203B41FA5}">
                      <a16:colId xmlns:a16="http://schemas.microsoft.com/office/drawing/2014/main" val="943194312"/>
                    </a:ext>
                  </a:extLst>
                </a:gridCol>
                <a:gridCol w="246888">
                  <a:extLst>
                    <a:ext uri="{9D8B030D-6E8A-4147-A177-3AD203B41FA5}">
                      <a16:colId xmlns:a16="http://schemas.microsoft.com/office/drawing/2014/main" val="2969319727"/>
                    </a:ext>
                  </a:extLst>
                </a:gridCol>
                <a:gridCol w="246888">
                  <a:extLst>
                    <a:ext uri="{9D8B030D-6E8A-4147-A177-3AD203B41FA5}">
                      <a16:colId xmlns:a16="http://schemas.microsoft.com/office/drawing/2014/main" val="1135585696"/>
                    </a:ext>
                  </a:extLst>
                </a:gridCol>
                <a:gridCol w="246888">
                  <a:extLst>
                    <a:ext uri="{9D8B030D-6E8A-4147-A177-3AD203B41FA5}">
                      <a16:colId xmlns:a16="http://schemas.microsoft.com/office/drawing/2014/main" val="3193510808"/>
                    </a:ext>
                  </a:extLst>
                </a:gridCol>
                <a:gridCol w="246888">
                  <a:extLst>
                    <a:ext uri="{9D8B030D-6E8A-4147-A177-3AD203B41FA5}">
                      <a16:colId xmlns:a16="http://schemas.microsoft.com/office/drawing/2014/main" val="1390844219"/>
                    </a:ext>
                  </a:extLst>
                </a:gridCol>
                <a:gridCol w="246888">
                  <a:extLst>
                    <a:ext uri="{9D8B030D-6E8A-4147-A177-3AD203B41FA5}">
                      <a16:colId xmlns:a16="http://schemas.microsoft.com/office/drawing/2014/main" val="1494187829"/>
                    </a:ext>
                  </a:extLst>
                </a:gridCol>
                <a:gridCol w="246888">
                  <a:extLst>
                    <a:ext uri="{9D8B030D-6E8A-4147-A177-3AD203B41FA5}">
                      <a16:colId xmlns:a16="http://schemas.microsoft.com/office/drawing/2014/main" val="4125117093"/>
                    </a:ext>
                  </a:extLst>
                </a:gridCol>
                <a:gridCol w="246888">
                  <a:extLst>
                    <a:ext uri="{9D8B030D-6E8A-4147-A177-3AD203B41FA5}">
                      <a16:colId xmlns:a16="http://schemas.microsoft.com/office/drawing/2014/main" val="2903580239"/>
                    </a:ext>
                  </a:extLst>
                </a:gridCol>
                <a:gridCol w="246888">
                  <a:extLst>
                    <a:ext uri="{9D8B030D-6E8A-4147-A177-3AD203B41FA5}">
                      <a16:colId xmlns:a16="http://schemas.microsoft.com/office/drawing/2014/main" val="4086714733"/>
                    </a:ext>
                  </a:extLst>
                </a:gridCol>
                <a:gridCol w="246888">
                  <a:extLst>
                    <a:ext uri="{9D8B030D-6E8A-4147-A177-3AD203B41FA5}">
                      <a16:colId xmlns:a16="http://schemas.microsoft.com/office/drawing/2014/main" val="2790884101"/>
                    </a:ext>
                  </a:extLst>
                </a:gridCol>
                <a:gridCol w="246888">
                  <a:extLst>
                    <a:ext uri="{9D8B030D-6E8A-4147-A177-3AD203B41FA5}">
                      <a16:colId xmlns:a16="http://schemas.microsoft.com/office/drawing/2014/main" val="3485313910"/>
                    </a:ext>
                  </a:extLst>
                </a:gridCol>
                <a:gridCol w="246888">
                  <a:extLst>
                    <a:ext uri="{9D8B030D-6E8A-4147-A177-3AD203B41FA5}">
                      <a16:colId xmlns:a16="http://schemas.microsoft.com/office/drawing/2014/main" val="349378723"/>
                    </a:ext>
                  </a:extLst>
                </a:gridCol>
                <a:gridCol w="246888">
                  <a:extLst>
                    <a:ext uri="{9D8B030D-6E8A-4147-A177-3AD203B41FA5}">
                      <a16:colId xmlns:a16="http://schemas.microsoft.com/office/drawing/2014/main" val="1160227943"/>
                    </a:ext>
                  </a:extLst>
                </a:gridCol>
                <a:gridCol w="246888">
                  <a:extLst>
                    <a:ext uri="{9D8B030D-6E8A-4147-A177-3AD203B41FA5}">
                      <a16:colId xmlns:a16="http://schemas.microsoft.com/office/drawing/2014/main" val="876843199"/>
                    </a:ext>
                  </a:extLst>
                </a:gridCol>
                <a:gridCol w="987552">
                  <a:extLst>
                    <a:ext uri="{9D8B030D-6E8A-4147-A177-3AD203B41FA5}">
                      <a16:colId xmlns:a16="http://schemas.microsoft.com/office/drawing/2014/main" val="1258098803"/>
                    </a:ext>
                  </a:extLst>
                </a:gridCol>
                <a:gridCol w="493776">
                  <a:extLst>
                    <a:ext uri="{9D8B030D-6E8A-4147-A177-3AD203B41FA5}">
                      <a16:colId xmlns:a16="http://schemas.microsoft.com/office/drawing/2014/main" val="1660891373"/>
                    </a:ext>
                  </a:extLst>
                </a:gridCol>
                <a:gridCol w="493776">
                  <a:extLst>
                    <a:ext uri="{9D8B030D-6E8A-4147-A177-3AD203B41FA5}">
                      <a16:colId xmlns:a16="http://schemas.microsoft.com/office/drawing/2014/main" val="35434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72569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Mercado - 2019-03-31 19:36:50</a:t>
                      </a:r>
                      <a:r>
                        <a:rPr kumimoji="0" lang="en-US" sz="1000" b="0" i="0" u="none" strike="noStrike" kern="1200" cap="none" spc="0" normalizeH="0" baseline="0" noProof="0">
                          <a:ln>
                            <a:noFill/>
                          </a:ln>
                          <a:solidFill>
                            <a:prstClr val="black"/>
                          </a:solidFill>
                          <a:effectLst/>
                          <a:uLnTx/>
                          <a:uFillTx/>
                          <a:latin typeface="+mn-lt"/>
                          <a:ea typeface="+mn-ea"/>
                          <a:cs typeface="+mn-cs"/>
                        </a:rPr>
                        <a:t>
 Flores para regalar, flores para adornar o flores para auto regalarte 🌺 Conseguilas con calidad de exportación en tu Auto favorito.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https://scontent.xx.fbcdn.net/v/t1.0-9/p720x720/56177038_2180131075386445_4861405102168080384_o.jpg?_nc_cat=103&amp;_nc_ht=scontent.xx&amp;oh=8f6f929481126c0ecea0d5360eb7126e&amp;oe=5D4665D8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2211164"/>
                  </a:ext>
                </a:extLst>
              </a:tr>
            </a:tbl>
          </a:graphicData>
        </a:graphic>
      </p:graphicFrame>
      <p:sp>
        <p:nvSpPr>
          <p:cNvPr id="4" name="Text Placeholder 3">
            <a:extLst>
              <a:ext uri="{FF2B5EF4-FFF2-40B4-BE49-F238E27FC236}">
                <a16:creationId xmlns:a16="http://schemas.microsoft.com/office/drawing/2014/main" id="{6FA1B9C6-F474-4D29-BEE3-291EC94E914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170848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7AF76-0347-4CD1-A692-928183676989}"/>
              </a:ext>
            </a:extLst>
          </p:cNvPr>
          <p:cNvSpPr>
            <a:spLocks noGrp="1"/>
          </p:cNvSpPr>
          <p:nvPr>
            <p:ph type="title"/>
          </p:nvPr>
        </p:nvSpPr>
        <p:spPr/>
        <p:txBody>
          <a:bodyPr/>
          <a:lstStyle/>
          <a:p>
            <a:r>
              <a:rPr lang="en-US"/>
              <a:t>Facebook Ads Performance Table | Reporte Métricas - 19 of 26</a:t>
            </a:r>
          </a:p>
        </p:txBody>
      </p:sp>
      <p:graphicFrame>
        <p:nvGraphicFramePr>
          <p:cNvPr id="5" name="Table Placeholder 4">
            <a:extLst>
              <a:ext uri="{FF2B5EF4-FFF2-40B4-BE49-F238E27FC236}">
                <a16:creationId xmlns:a16="http://schemas.microsoft.com/office/drawing/2014/main" id="{2DB66845-6D5F-46E5-93C8-2A97C338F46F}"/>
              </a:ext>
            </a:extLst>
          </p:cNvPr>
          <p:cNvGraphicFramePr>
            <a:graphicFrameLocks noGrp="1"/>
          </p:cNvGraphicFramePr>
          <p:nvPr>
            <p:ph type="tbl" sz="quarter" idx="13"/>
            <p:extLst>
              <p:ext uri="{D42A27DB-BD31-4B8C-83A1-F6EECF244321}">
                <p14:modId xmlns:p14="http://schemas.microsoft.com/office/powerpoint/2010/main" val="3159259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64646242"/>
                    </a:ext>
                  </a:extLst>
                </a:gridCol>
                <a:gridCol w="658368">
                  <a:extLst>
                    <a:ext uri="{9D8B030D-6E8A-4147-A177-3AD203B41FA5}">
                      <a16:colId xmlns:a16="http://schemas.microsoft.com/office/drawing/2014/main" val="4059029213"/>
                    </a:ext>
                  </a:extLst>
                </a:gridCol>
                <a:gridCol w="246888">
                  <a:extLst>
                    <a:ext uri="{9D8B030D-6E8A-4147-A177-3AD203B41FA5}">
                      <a16:colId xmlns:a16="http://schemas.microsoft.com/office/drawing/2014/main" val="2903875992"/>
                    </a:ext>
                  </a:extLst>
                </a:gridCol>
                <a:gridCol w="246888">
                  <a:extLst>
                    <a:ext uri="{9D8B030D-6E8A-4147-A177-3AD203B41FA5}">
                      <a16:colId xmlns:a16="http://schemas.microsoft.com/office/drawing/2014/main" val="2475918724"/>
                    </a:ext>
                  </a:extLst>
                </a:gridCol>
                <a:gridCol w="246888">
                  <a:extLst>
                    <a:ext uri="{9D8B030D-6E8A-4147-A177-3AD203B41FA5}">
                      <a16:colId xmlns:a16="http://schemas.microsoft.com/office/drawing/2014/main" val="282486000"/>
                    </a:ext>
                  </a:extLst>
                </a:gridCol>
                <a:gridCol w="246888">
                  <a:extLst>
                    <a:ext uri="{9D8B030D-6E8A-4147-A177-3AD203B41FA5}">
                      <a16:colId xmlns:a16="http://schemas.microsoft.com/office/drawing/2014/main" val="2023312616"/>
                    </a:ext>
                  </a:extLst>
                </a:gridCol>
                <a:gridCol w="246888">
                  <a:extLst>
                    <a:ext uri="{9D8B030D-6E8A-4147-A177-3AD203B41FA5}">
                      <a16:colId xmlns:a16="http://schemas.microsoft.com/office/drawing/2014/main" val="3178153615"/>
                    </a:ext>
                  </a:extLst>
                </a:gridCol>
                <a:gridCol w="246888">
                  <a:extLst>
                    <a:ext uri="{9D8B030D-6E8A-4147-A177-3AD203B41FA5}">
                      <a16:colId xmlns:a16="http://schemas.microsoft.com/office/drawing/2014/main" val="942545436"/>
                    </a:ext>
                  </a:extLst>
                </a:gridCol>
                <a:gridCol w="246888">
                  <a:extLst>
                    <a:ext uri="{9D8B030D-6E8A-4147-A177-3AD203B41FA5}">
                      <a16:colId xmlns:a16="http://schemas.microsoft.com/office/drawing/2014/main" val="3793323586"/>
                    </a:ext>
                  </a:extLst>
                </a:gridCol>
                <a:gridCol w="246888">
                  <a:extLst>
                    <a:ext uri="{9D8B030D-6E8A-4147-A177-3AD203B41FA5}">
                      <a16:colId xmlns:a16="http://schemas.microsoft.com/office/drawing/2014/main" val="1804707502"/>
                    </a:ext>
                  </a:extLst>
                </a:gridCol>
                <a:gridCol w="246888">
                  <a:extLst>
                    <a:ext uri="{9D8B030D-6E8A-4147-A177-3AD203B41FA5}">
                      <a16:colId xmlns:a16="http://schemas.microsoft.com/office/drawing/2014/main" val="1355021600"/>
                    </a:ext>
                  </a:extLst>
                </a:gridCol>
                <a:gridCol w="246888">
                  <a:extLst>
                    <a:ext uri="{9D8B030D-6E8A-4147-A177-3AD203B41FA5}">
                      <a16:colId xmlns:a16="http://schemas.microsoft.com/office/drawing/2014/main" val="204899594"/>
                    </a:ext>
                  </a:extLst>
                </a:gridCol>
                <a:gridCol w="246888">
                  <a:extLst>
                    <a:ext uri="{9D8B030D-6E8A-4147-A177-3AD203B41FA5}">
                      <a16:colId xmlns:a16="http://schemas.microsoft.com/office/drawing/2014/main" val="2071624086"/>
                    </a:ext>
                  </a:extLst>
                </a:gridCol>
                <a:gridCol w="246888">
                  <a:extLst>
                    <a:ext uri="{9D8B030D-6E8A-4147-A177-3AD203B41FA5}">
                      <a16:colId xmlns:a16="http://schemas.microsoft.com/office/drawing/2014/main" val="2253033828"/>
                    </a:ext>
                  </a:extLst>
                </a:gridCol>
                <a:gridCol w="246888">
                  <a:extLst>
                    <a:ext uri="{9D8B030D-6E8A-4147-A177-3AD203B41FA5}">
                      <a16:colId xmlns:a16="http://schemas.microsoft.com/office/drawing/2014/main" val="681952854"/>
                    </a:ext>
                  </a:extLst>
                </a:gridCol>
                <a:gridCol w="246888">
                  <a:extLst>
                    <a:ext uri="{9D8B030D-6E8A-4147-A177-3AD203B41FA5}">
                      <a16:colId xmlns:a16="http://schemas.microsoft.com/office/drawing/2014/main" val="3121952321"/>
                    </a:ext>
                  </a:extLst>
                </a:gridCol>
                <a:gridCol w="246888">
                  <a:extLst>
                    <a:ext uri="{9D8B030D-6E8A-4147-A177-3AD203B41FA5}">
                      <a16:colId xmlns:a16="http://schemas.microsoft.com/office/drawing/2014/main" val="3210686035"/>
                    </a:ext>
                  </a:extLst>
                </a:gridCol>
                <a:gridCol w="246888">
                  <a:extLst>
                    <a:ext uri="{9D8B030D-6E8A-4147-A177-3AD203B41FA5}">
                      <a16:colId xmlns:a16="http://schemas.microsoft.com/office/drawing/2014/main" val="2392281381"/>
                    </a:ext>
                  </a:extLst>
                </a:gridCol>
                <a:gridCol w="246888">
                  <a:extLst>
                    <a:ext uri="{9D8B030D-6E8A-4147-A177-3AD203B41FA5}">
                      <a16:colId xmlns:a16="http://schemas.microsoft.com/office/drawing/2014/main" val="4067888533"/>
                    </a:ext>
                  </a:extLst>
                </a:gridCol>
                <a:gridCol w="246888">
                  <a:extLst>
                    <a:ext uri="{9D8B030D-6E8A-4147-A177-3AD203B41FA5}">
                      <a16:colId xmlns:a16="http://schemas.microsoft.com/office/drawing/2014/main" val="2376376657"/>
                    </a:ext>
                  </a:extLst>
                </a:gridCol>
                <a:gridCol w="246888">
                  <a:extLst>
                    <a:ext uri="{9D8B030D-6E8A-4147-A177-3AD203B41FA5}">
                      <a16:colId xmlns:a16="http://schemas.microsoft.com/office/drawing/2014/main" val="814338439"/>
                    </a:ext>
                  </a:extLst>
                </a:gridCol>
                <a:gridCol w="987552">
                  <a:extLst>
                    <a:ext uri="{9D8B030D-6E8A-4147-A177-3AD203B41FA5}">
                      <a16:colId xmlns:a16="http://schemas.microsoft.com/office/drawing/2014/main" val="2765707751"/>
                    </a:ext>
                  </a:extLst>
                </a:gridCol>
                <a:gridCol w="493776">
                  <a:extLst>
                    <a:ext uri="{9D8B030D-6E8A-4147-A177-3AD203B41FA5}">
                      <a16:colId xmlns:a16="http://schemas.microsoft.com/office/drawing/2014/main" val="1488999051"/>
                    </a:ext>
                  </a:extLst>
                </a:gridCol>
                <a:gridCol w="493776">
                  <a:extLst>
                    <a:ext uri="{9D8B030D-6E8A-4147-A177-3AD203B41FA5}">
                      <a16:colId xmlns:a16="http://schemas.microsoft.com/office/drawing/2014/main" val="2474500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138511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- 2019-12-27 12:01:36</a:t>
                      </a:r>
                      <a:r>
                        <a:rPr kumimoji="0" lang="es-ES" sz="1000" b="0" i="0" u="none" strike="noStrike" kern="1200" cap="none" spc="0" normalizeH="0" baseline="0" noProof="0">
                          <a:ln>
                            <a:noFill/>
                          </a:ln>
                          <a:solidFill>
                            <a:prstClr val="black"/>
                          </a:solidFill>
                          <a:effectLst/>
                          <a:uLnTx/>
                          <a:uFillTx/>
                          <a:latin typeface="+mn-lt"/>
                          <a:ea typeface="+mn-ea"/>
                          <a:cs typeface="+mn-cs"/>
                        </a:rPr>
                        <a:t>
 Aprovechá esta Promo Irresistible, especial para cuando se te antoja algo delicioso 👌🏻
Ver el listado completo en:  https://bit.ly/2MwfZox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https://scontent.xx.fbcdn.net/v/t1.0-9/s720x720/80307884_2687177131348501_5497994906989232128_o.jpg?_nc_cat=105&amp;_nc_ohc=JKbKNtl2tD0AX_qTYUB&amp;_nc_ht=scontent.xx&amp;_nc_tp=1&amp;oh=aae78a0eaaccb03319691763475d1fb6&amp;oe=5EA424AE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promos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095515"/>
                  </a:ext>
                </a:extLst>
              </a:tr>
            </a:tbl>
          </a:graphicData>
        </a:graphic>
      </p:graphicFrame>
      <p:sp>
        <p:nvSpPr>
          <p:cNvPr id="4" name="Text Placeholder 3">
            <a:extLst>
              <a:ext uri="{FF2B5EF4-FFF2-40B4-BE49-F238E27FC236}">
                <a16:creationId xmlns:a16="http://schemas.microsoft.com/office/drawing/2014/main" id="{2FBF116C-5FBD-467F-9CAF-1A7EF9614B7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37799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EFA76-D000-43F0-8BA8-BB817FD2E091}"/>
              </a:ext>
            </a:extLst>
          </p:cNvPr>
          <p:cNvSpPr>
            <a:spLocks noGrp="1"/>
          </p:cNvSpPr>
          <p:nvPr>
            <p:ph type="title"/>
          </p:nvPr>
        </p:nvSpPr>
        <p:spPr/>
        <p:txBody>
          <a:bodyPr/>
          <a:lstStyle/>
          <a:p>
            <a:r>
              <a:rPr lang="en-US"/>
              <a:t>Facebook Ads Performance Table | Reporte Métricas - 20 of 26</a:t>
            </a:r>
          </a:p>
        </p:txBody>
      </p:sp>
      <p:graphicFrame>
        <p:nvGraphicFramePr>
          <p:cNvPr id="5" name="Table Placeholder 4">
            <a:extLst>
              <a:ext uri="{FF2B5EF4-FFF2-40B4-BE49-F238E27FC236}">
                <a16:creationId xmlns:a16="http://schemas.microsoft.com/office/drawing/2014/main" id="{977DC9B3-9A81-4B26-8A5F-E8E050F86C80}"/>
              </a:ext>
            </a:extLst>
          </p:cNvPr>
          <p:cNvGraphicFramePr>
            <a:graphicFrameLocks noGrp="1"/>
          </p:cNvGraphicFramePr>
          <p:nvPr>
            <p:ph type="tbl" sz="quarter" idx="13"/>
            <p:extLst>
              <p:ext uri="{D42A27DB-BD31-4B8C-83A1-F6EECF244321}">
                <p14:modId xmlns:p14="http://schemas.microsoft.com/office/powerpoint/2010/main" val="1694047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40657988"/>
                    </a:ext>
                  </a:extLst>
                </a:gridCol>
                <a:gridCol w="658368">
                  <a:extLst>
                    <a:ext uri="{9D8B030D-6E8A-4147-A177-3AD203B41FA5}">
                      <a16:colId xmlns:a16="http://schemas.microsoft.com/office/drawing/2014/main" val="1581161007"/>
                    </a:ext>
                  </a:extLst>
                </a:gridCol>
                <a:gridCol w="246888">
                  <a:extLst>
                    <a:ext uri="{9D8B030D-6E8A-4147-A177-3AD203B41FA5}">
                      <a16:colId xmlns:a16="http://schemas.microsoft.com/office/drawing/2014/main" val="1158510698"/>
                    </a:ext>
                  </a:extLst>
                </a:gridCol>
                <a:gridCol w="246888">
                  <a:extLst>
                    <a:ext uri="{9D8B030D-6E8A-4147-A177-3AD203B41FA5}">
                      <a16:colId xmlns:a16="http://schemas.microsoft.com/office/drawing/2014/main" val="2830788003"/>
                    </a:ext>
                  </a:extLst>
                </a:gridCol>
                <a:gridCol w="246888">
                  <a:extLst>
                    <a:ext uri="{9D8B030D-6E8A-4147-A177-3AD203B41FA5}">
                      <a16:colId xmlns:a16="http://schemas.microsoft.com/office/drawing/2014/main" val="2545249595"/>
                    </a:ext>
                  </a:extLst>
                </a:gridCol>
                <a:gridCol w="246888">
                  <a:extLst>
                    <a:ext uri="{9D8B030D-6E8A-4147-A177-3AD203B41FA5}">
                      <a16:colId xmlns:a16="http://schemas.microsoft.com/office/drawing/2014/main" val="1699982022"/>
                    </a:ext>
                  </a:extLst>
                </a:gridCol>
                <a:gridCol w="246888">
                  <a:extLst>
                    <a:ext uri="{9D8B030D-6E8A-4147-A177-3AD203B41FA5}">
                      <a16:colId xmlns:a16="http://schemas.microsoft.com/office/drawing/2014/main" val="429966098"/>
                    </a:ext>
                  </a:extLst>
                </a:gridCol>
                <a:gridCol w="246888">
                  <a:extLst>
                    <a:ext uri="{9D8B030D-6E8A-4147-A177-3AD203B41FA5}">
                      <a16:colId xmlns:a16="http://schemas.microsoft.com/office/drawing/2014/main" val="3237841099"/>
                    </a:ext>
                  </a:extLst>
                </a:gridCol>
                <a:gridCol w="246888">
                  <a:extLst>
                    <a:ext uri="{9D8B030D-6E8A-4147-A177-3AD203B41FA5}">
                      <a16:colId xmlns:a16="http://schemas.microsoft.com/office/drawing/2014/main" val="4100742549"/>
                    </a:ext>
                  </a:extLst>
                </a:gridCol>
                <a:gridCol w="246888">
                  <a:extLst>
                    <a:ext uri="{9D8B030D-6E8A-4147-A177-3AD203B41FA5}">
                      <a16:colId xmlns:a16="http://schemas.microsoft.com/office/drawing/2014/main" val="3209171763"/>
                    </a:ext>
                  </a:extLst>
                </a:gridCol>
                <a:gridCol w="246888">
                  <a:extLst>
                    <a:ext uri="{9D8B030D-6E8A-4147-A177-3AD203B41FA5}">
                      <a16:colId xmlns:a16="http://schemas.microsoft.com/office/drawing/2014/main" val="291241938"/>
                    </a:ext>
                  </a:extLst>
                </a:gridCol>
                <a:gridCol w="246888">
                  <a:extLst>
                    <a:ext uri="{9D8B030D-6E8A-4147-A177-3AD203B41FA5}">
                      <a16:colId xmlns:a16="http://schemas.microsoft.com/office/drawing/2014/main" val="3596367299"/>
                    </a:ext>
                  </a:extLst>
                </a:gridCol>
                <a:gridCol w="246888">
                  <a:extLst>
                    <a:ext uri="{9D8B030D-6E8A-4147-A177-3AD203B41FA5}">
                      <a16:colId xmlns:a16="http://schemas.microsoft.com/office/drawing/2014/main" val="3499845566"/>
                    </a:ext>
                  </a:extLst>
                </a:gridCol>
                <a:gridCol w="246888">
                  <a:extLst>
                    <a:ext uri="{9D8B030D-6E8A-4147-A177-3AD203B41FA5}">
                      <a16:colId xmlns:a16="http://schemas.microsoft.com/office/drawing/2014/main" val="2240808002"/>
                    </a:ext>
                  </a:extLst>
                </a:gridCol>
                <a:gridCol w="246888">
                  <a:extLst>
                    <a:ext uri="{9D8B030D-6E8A-4147-A177-3AD203B41FA5}">
                      <a16:colId xmlns:a16="http://schemas.microsoft.com/office/drawing/2014/main" val="4252027223"/>
                    </a:ext>
                  </a:extLst>
                </a:gridCol>
                <a:gridCol w="246888">
                  <a:extLst>
                    <a:ext uri="{9D8B030D-6E8A-4147-A177-3AD203B41FA5}">
                      <a16:colId xmlns:a16="http://schemas.microsoft.com/office/drawing/2014/main" val="3084724967"/>
                    </a:ext>
                  </a:extLst>
                </a:gridCol>
                <a:gridCol w="246888">
                  <a:extLst>
                    <a:ext uri="{9D8B030D-6E8A-4147-A177-3AD203B41FA5}">
                      <a16:colId xmlns:a16="http://schemas.microsoft.com/office/drawing/2014/main" val="1936623807"/>
                    </a:ext>
                  </a:extLst>
                </a:gridCol>
                <a:gridCol w="246888">
                  <a:extLst>
                    <a:ext uri="{9D8B030D-6E8A-4147-A177-3AD203B41FA5}">
                      <a16:colId xmlns:a16="http://schemas.microsoft.com/office/drawing/2014/main" val="26642784"/>
                    </a:ext>
                  </a:extLst>
                </a:gridCol>
                <a:gridCol w="246888">
                  <a:extLst>
                    <a:ext uri="{9D8B030D-6E8A-4147-A177-3AD203B41FA5}">
                      <a16:colId xmlns:a16="http://schemas.microsoft.com/office/drawing/2014/main" val="1422805423"/>
                    </a:ext>
                  </a:extLst>
                </a:gridCol>
                <a:gridCol w="246888">
                  <a:extLst>
                    <a:ext uri="{9D8B030D-6E8A-4147-A177-3AD203B41FA5}">
                      <a16:colId xmlns:a16="http://schemas.microsoft.com/office/drawing/2014/main" val="1266234933"/>
                    </a:ext>
                  </a:extLst>
                </a:gridCol>
                <a:gridCol w="246888">
                  <a:extLst>
                    <a:ext uri="{9D8B030D-6E8A-4147-A177-3AD203B41FA5}">
                      <a16:colId xmlns:a16="http://schemas.microsoft.com/office/drawing/2014/main" val="2582567890"/>
                    </a:ext>
                  </a:extLst>
                </a:gridCol>
                <a:gridCol w="987552">
                  <a:extLst>
                    <a:ext uri="{9D8B030D-6E8A-4147-A177-3AD203B41FA5}">
                      <a16:colId xmlns:a16="http://schemas.microsoft.com/office/drawing/2014/main" val="343125306"/>
                    </a:ext>
                  </a:extLst>
                </a:gridCol>
                <a:gridCol w="493776">
                  <a:extLst>
                    <a:ext uri="{9D8B030D-6E8A-4147-A177-3AD203B41FA5}">
                      <a16:colId xmlns:a16="http://schemas.microsoft.com/office/drawing/2014/main" val="713785771"/>
                    </a:ext>
                  </a:extLst>
                </a:gridCol>
                <a:gridCol w="493776">
                  <a:extLst>
                    <a:ext uri="{9D8B030D-6E8A-4147-A177-3AD203B41FA5}">
                      <a16:colId xmlns:a16="http://schemas.microsoft.com/office/drawing/2014/main" val="2730530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09358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- 2019-12-20 08:41:10</a:t>
                      </a:r>
                      <a:r>
                        <a:rPr kumimoji="0" lang="es-ES" sz="1000" b="0" i="0" u="none" strike="noStrike" kern="1200" cap="none" spc="0" normalizeH="0" baseline="0" noProof="0">
                          <a:ln>
                            <a:noFill/>
                          </a:ln>
                          <a:solidFill>
                            <a:prstClr val="black"/>
                          </a:solidFill>
                          <a:effectLst/>
                          <a:uLnTx/>
                          <a:uFillTx/>
                          <a:latin typeface="+mn-lt"/>
                          <a:ea typeface="+mn-ea"/>
                          <a:cs typeface="+mn-cs"/>
                        </a:rPr>
                        <a:t>
 ¿Ya probaste nuestro mousse de chocolate y whiskey? 
No te podés quedar sin probarlo, es exlusivo de la temporada. Ideal para acompañar tus celebraciones de la época. ❤️💚
Precio: ¢10,750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https://scontent.xx.fbcdn.net/v/t1.0-9/p720x720/80335883_2674064265993121_7443273461788573696_n.jpg?_nc_cat=110&amp;_nc_ohc=vONX53rN5CgAQnC_iSvV_XyyMJnAQbqn3iBR7F4Hj8kdb9iSButg-IQiQ&amp;_nc_ht=scontent.xx&amp;_nc_tp=1&amp;oh=8da8911bb67541d550017166e6260baa&amp;oe=5EA3E399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mousse de chocolate y whiskey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0879608"/>
                  </a:ext>
                </a:extLst>
              </a:tr>
            </a:tbl>
          </a:graphicData>
        </a:graphic>
      </p:graphicFrame>
      <p:sp>
        <p:nvSpPr>
          <p:cNvPr id="4" name="Text Placeholder 3">
            <a:extLst>
              <a:ext uri="{FF2B5EF4-FFF2-40B4-BE49-F238E27FC236}">
                <a16:creationId xmlns:a16="http://schemas.microsoft.com/office/drawing/2014/main" id="{549498C6-580B-414E-9AC9-E71A98156B93}"/>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675478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CC32C-9781-414B-BB76-6F9B82AB1A3F}"/>
              </a:ext>
            </a:extLst>
          </p:cNvPr>
          <p:cNvSpPr>
            <a:spLocks noGrp="1"/>
          </p:cNvSpPr>
          <p:nvPr>
            <p:ph type="title"/>
          </p:nvPr>
        </p:nvSpPr>
        <p:spPr/>
        <p:txBody>
          <a:bodyPr/>
          <a:lstStyle/>
          <a:p>
            <a:r>
              <a:rPr lang="en-US"/>
              <a:t>Facebook Ads Performance Table | Reporte Métricas - 21 of 26</a:t>
            </a:r>
          </a:p>
        </p:txBody>
      </p:sp>
      <p:graphicFrame>
        <p:nvGraphicFramePr>
          <p:cNvPr id="5" name="Table Placeholder 4">
            <a:extLst>
              <a:ext uri="{FF2B5EF4-FFF2-40B4-BE49-F238E27FC236}">
                <a16:creationId xmlns:a16="http://schemas.microsoft.com/office/drawing/2014/main" id="{1D11165E-B045-4FFD-A9E6-8961A1B8CDD8}"/>
              </a:ext>
            </a:extLst>
          </p:cNvPr>
          <p:cNvGraphicFramePr>
            <a:graphicFrameLocks noGrp="1"/>
          </p:cNvGraphicFramePr>
          <p:nvPr>
            <p:ph type="tbl" sz="quarter" idx="13"/>
            <p:extLst>
              <p:ext uri="{D42A27DB-BD31-4B8C-83A1-F6EECF244321}">
                <p14:modId xmlns:p14="http://schemas.microsoft.com/office/powerpoint/2010/main" val="730894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24423884"/>
                    </a:ext>
                  </a:extLst>
                </a:gridCol>
                <a:gridCol w="658368">
                  <a:extLst>
                    <a:ext uri="{9D8B030D-6E8A-4147-A177-3AD203B41FA5}">
                      <a16:colId xmlns:a16="http://schemas.microsoft.com/office/drawing/2014/main" val="4287021337"/>
                    </a:ext>
                  </a:extLst>
                </a:gridCol>
                <a:gridCol w="246888">
                  <a:extLst>
                    <a:ext uri="{9D8B030D-6E8A-4147-A177-3AD203B41FA5}">
                      <a16:colId xmlns:a16="http://schemas.microsoft.com/office/drawing/2014/main" val="4286115016"/>
                    </a:ext>
                  </a:extLst>
                </a:gridCol>
                <a:gridCol w="246888">
                  <a:extLst>
                    <a:ext uri="{9D8B030D-6E8A-4147-A177-3AD203B41FA5}">
                      <a16:colId xmlns:a16="http://schemas.microsoft.com/office/drawing/2014/main" val="3548133480"/>
                    </a:ext>
                  </a:extLst>
                </a:gridCol>
                <a:gridCol w="246888">
                  <a:extLst>
                    <a:ext uri="{9D8B030D-6E8A-4147-A177-3AD203B41FA5}">
                      <a16:colId xmlns:a16="http://schemas.microsoft.com/office/drawing/2014/main" val="1808817401"/>
                    </a:ext>
                  </a:extLst>
                </a:gridCol>
                <a:gridCol w="246888">
                  <a:extLst>
                    <a:ext uri="{9D8B030D-6E8A-4147-A177-3AD203B41FA5}">
                      <a16:colId xmlns:a16="http://schemas.microsoft.com/office/drawing/2014/main" val="1262936691"/>
                    </a:ext>
                  </a:extLst>
                </a:gridCol>
                <a:gridCol w="246888">
                  <a:extLst>
                    <a:ext uri="{9D8B030D-6E8A-4147-A177-3AD203B41FA5}">
                      <a16:colId xmlns:a16="http://schemas.microsoft.com/office/drawing/2014/main" val="2670532919"/>
                    </a:ext>
                  </a:extLst>
                </a:gridCol>
                <a:gridCol w="246888">
                  <a:extLst>
                    <a:ext uri="{9D8B030D-6E8A-4147-A177-3AD203B41FA5}">
                      <a16:colId xmlns:a16="http://schemas.microsoft.com/office/drawing/2014/main" val="1645621425"/>
                    </a:ext>
                  </a:extLst>
                </a:gridCol>
                <a:gridCol w="246888">
                  <a:extLst>
                    <a:ext uri="{9D8B030D-6E8A-4147-A177-3AD203B41FA5}">
                      <a16:colId xmlns:a16="http://schemas.microsoft.com/office/drawing/2014/main" val="1629975368"/>
                    </a:ext>
                  </a:extLst>
                </a:gridCol>
                <a:gridCol w="246888">
                  <a:extLst>
                    <a:ext uri="{9D8B030D-6E8A-4147-A177-3AD203B41FA5}">
                      <a16:colId xmlns:a16="http://schemas.microsoft.com/office/drawing/2014/main" val="4036241582"/>
                    </a:ext>
                  </a:extLst>
                </a:gridCol>
                <a:gridCol w="246888">
                  <a:extLst>
                    <a:ext uri="{9D8B030D-6E8A-4147-A177-3AD203B41FA5}">
                      <a16:colId xmlns:a16="http://schemas.microsoft.com/office/drawing/2014/main" val="1712906715"/>
                    </a:ext>
                  </a:extLst>
                </a:gridCol>
                <a:gridCol w="246888">
                  <a:extLst>
                    <a:ext uri="{9D8B030D-6E8A-4147-A177-3AD203B41FA5}">
                      <a16:colId xmlns:a16="http://schemas.microsoft.com/office/drawing/2014/main" val="3062918809"/>
                    </a:ext>
                  </a:extLst>
                </a:gridCol>
                <a:gridCol w="246888">
                  <a:extLst>
                    <a:ext uri="{9D8B030D-6E8A-4147-A177-3AD203B41FA5}">
                      <a16:colId xmlns:a16="http://schemas.microsoft.com/office/drawing/2014/main" val="1511397818"/>
                    </a:ext>
                  </a:extLst>
                </a:gridCol>
                <a:gridCol w="246888">
                  <a:extLst>
                    <a:ext uri="{9D8B030D-6E8A-4147-A177-3AD203B41FA5}">
                      <a16:colId xmlns:a16="http://schemas.microsoft.com/office/drawing/2014/main" val="2426128469"/>
                    </a:ext>
                  </a:extLst>
                </a:gridCol>
                <a:gridCol w="246888">
                  <a:extLst>
                    <a:ext uri="{9D8B030D-6E8A-4147-A177-3AD203B41FA5}">
                      <a16:colId xmlns:a16="http://schemas.microsoft.com/office/drawing/2014/main" val="2960954884"/>
                    </a:ext>
                  </a:extLst>
                </a:gridCol>
                <a:gridCol w="246888">
                  <a:extLst>
                    <a:ext uri="{9D8B030D-6E8A-4147-A177-3AD203B41FA5}">
                      <a16:colId xmlns:a16="http://schemas.microsoft.com/office/drawing/2014/main" val="3034369180"/>
                    </a:ext>
                  </a:extLst>
                </a:gridCol>
                <a:gridCol w="246888">
                  <a:extLst>
                    <a:ext uri="{9D8B030D-6E8A-4147-A177-3AD203B41FA5}">
                      <a16:colId xmlns:a16="http://schemas.microsoft.com/office/drawing/2014/main" val="2457256633"/>
                    </a:ext>
                  </a:extLst>
                </a:gridCol>
                <a:gridCol w="246888">
                  <a:extLst>
                    <a:ext uri="{9D8B030D-6E8A-4147-A177-3AD203B41FA5}">
                      <a16:colId xmlns:a16="http://schemas.microsoft.com/office/drawing/2014/main" val="2895094975"/>
                    </a:ext>
                  </a:extLst>
                </a:gridCol>
                <a:gridCol w="246888">
                  <a:extLst>
                    <a:ext uri="{9D8B030D-6E8A-4147-A177-3AD203B41FA5}">
                      <a16:colId xmlns:a16="http://schemas.microsoft.com/office/drawing/2014/main" val="2378210344"/>
                    </a:ext>
                  </a:extLst>
                </a:gridCol>
                <a:gridCol w="246888">
                  <a:extLst>
                    <a:ext uri="{9D8B030D-6E8A-4147-A177-3AD203B41FA5}">
                      <a16:colId xmlns:a16="http://schemas.microsoft.com/office/drawing/2014/main" val="219313976"/>
                    </a:ext>
                  </a:extLst>
                </a:gridCol>
                <a:gridCol w="246888">
                  <a:extLst>
                    <a:ext uri="{9D8B030D-6E8A-4147-A177-3AD203B41FA5}">
                      <a16:colId xmlns:a16="http://schemas.microsoft.com/office/drawing/2014/main" val="3865046024"/>
                    </a:ext>
                  </a:extLst>
                </a:gridCol>
                <a:gridCol w="987552">
                  <a:extLst>
                    <a:ext uri="{9D8B030D-6E8A-4147-A177-3AD203B41FA5}">
                      <a16:colId xmlns:a16="http://schemas.microsoft.com/office/drawing/2014/main" val="2313714908"/>
                    </a:ext>
                  </a:extLst>
                </a:gridCol>
                <a:gridCol w="493776">
                  <a:extLst>
                    <a:ext uri="{9D8B030D-6E8A-4147-A177-3AD203B41FA5}">
                      <a16:colId xmlns:a16="http://schemas.microsoft.com/office/drawing/2014/main" val="3258487007"/>
                    </a:ext>
                  </a:extLst>
                </a:gridCol>
                <a:gridCol w="493776">
                  <a:extLst>
                    <a:ext uri="{9D8B030D-6E8A-4147-A177-3AD203B41FA5}">
                      <a16:colId xmlns:a16="http://schemas.microsoft.com/office/drawing/2014/main" val="133102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37938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- 2019-12-27 17:26:30</a:t>
                      </a:r>
                      <a:r>
                        <a:rPr kumimoji="0" lang="es-ES" sz="1000" b="0" i="0" u="none" strike="noStrike" kern="1200" cap="none" spc="0" normalizeH="0" baseline="0" noProof="0">
                          <a:ln>
                            <a:noFill/>
                          </a:ln>
                          <a:solidFill>
                            <a:prstClr val="black"/>
                          </a:solidFill>
                          <a:effectLst/>
                          <a:uLnTx/>
                          <a:uFillTx/>
                          <a:latin typeface="+mn-lt"/>
                          <a:ea typeface="+mn-ea"/>
                          <a:cs typeface="+mn-cs"/>
                        </a:rPr>
                        <a:t>
 ¡Hoy te damos el último antojo del año! 😋❤ 
Buscá el nuevo helado Trits pie de limón de Dos Pinos en tu Auto favorito. Disponible en todos los Auto Mercado excepto Herradura y Tamarindo.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https://scontent.xx.fbcdn.net/v/t15.5256-10/s720x720/72215559_1527357054079022_1848897774985150464_n.jpg?_nc_cat=102&amp;_nc_ohc=nZ-6QMxSvAwAX-kmEdx&amp;_nc_ht=scontent.xx&amp;_nc_tp=1002&amp;oh=f69988a1dd994915eb0faeb03b1d8f5e&amp;oe=5E9612F7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Trits pie de limón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4015461"/>
                  </a:ext>
                </a:extLst>
              </a:tr>
            </a:tbl>
          </a:graphicData>
        </a:graphic>
      </p:graphicFrame>
      <p:sp>
        <p:nvSpPr>
          <p:cNvPr id="4" name="Text Placeholder 3">
            <a:extLst>
              <a:ext uri="{FF2B5EF4-FFF2-40B4-BE49-F238E27FC236}">
                <a16:creationId xmlns:a16="http://schemas.microsoft.com/office/drawing/2014/main" id="{3AB2B262-5C92-448A-8D90-E6EF5BBB483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163948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80268-B30C-4F61-B2BD-83AEAA0F15C2}"/>
              </a:ext>
            </a:extLst>
          </p:cNvPr>
          <p:cNvSpPr>
            <a:spLocks noGrp="1"/>
          </p:cNvSpPr>
          <p:nvPr>
            <p:ph type="title"/>
          </p:nvPr>
        </p:nvSpPr>
        <p:spPr/>
        <p:txBody>
          <a:bodyPr/>
          <a:lstStyle/>
          <a:p>
            <a:r>
              <a:rPr lang="en-US"/>
              <a:t>Facebook Ads Performance Table | Reporte Métricas - 22 of 26</a:t>
            </a:r>
          </a:p>
        </p:txBody>
      </p:sp>
      <p:graphicFrame>
        <p:nvGraphicFramePr>
          <p:cNvPr id="5" name="Table Placeholder 4">
            <a:extLst>
              <a:ext uri="{FF2B5EF4-FFF2-40B4-BE49-F238E27FC236}">
                <a16:creationId xmlns:a16="http://schemas.microsoft.com/office/drawing/2014/main" id="{C43ECC55-B485-44E6-89E5-957EA4AC4407}"/>
              </a:ext>
            </a:extLst>
          </p:cNvPr>
          <p:cNvGraphicFramePr>
            <a:graphicFrameLocks noGrp="1"/>
          </p:cNvGraphicFramePr>
          <p:nvPr>
            <p:ph type="tbl" sz="quarter" idx="13"/>
            <p:extLst>
              <p:ext uri="{D42A27DB-BD31-4B8C-83A1-F6EECF244321}">
                <p14:modId xmlns:p14="http://schemas.microsoft.com/office/powerpoint/2010/main" val="4010532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06813944"/>
                    </a:ext>
                  </a:extLst>
                </a:gridCol>
                <a:gridCol w="658368">
                  <a:extLst>
                    <a:ext uri="{9D8B030D-6E8A-4147-A177-3AD203B41FA5}">
                      <a16:colId xmlns:a16="http://schemas.microsoft.com/office/drawing/2014/main" val="994281496"/>
                    </a:ext>
                  </a:extLst>
                </a:gridCol>
                <a:gridCol w="246888">
                  <a:extLst>
                    <a:ext uri="{9D8B030D-6E8A-4147-A177-3AD203B41FA5}">
                      <a16:colId xmlns:a16="http://schemas.microsoft.com/office/drawing/2014/main" val="2113328618"/>
                    </a:ext>
                  </a:extLst>
                </a:gridCol>
                <a:gridCol w="246888">
                  <a:extLst>
                    <a:ext uri="{9D8B030D-6E8A-4147-A177-3AD203B41FA5}">
                      <a16:colId xmlns:a16="http://schemas.microsoft.com/office/drawing/2014/main" val="1357968105"/>
                    </a:ext>
                  </a:extLst>
                </a:gridCol>
                <a:gridCol w="246888">
                  <a:extLst>
                    <a:ext uri="{9D8B030D-6E8A-4147-A177-3AD203B41FA5}">
                      <a16:colId xmlns:a16="http://schemas.microsoft.com/office/drawing/2014/main" val="197083757"/>
                    </a:ext>
                  </a:extLst>
                </a:gridCol>
                <a:gridCol w="246888">
                  <a:extLst>
                    <a:ext uri="{9D8B030D-6E8A-4147-A177-3AD203B41FA5}">
                      <a16:colId xmlns:a16="http://schemas.microsoft.com/office/drawing/2014/main" val="3327833814"/>
                    </a:ext>
                  </a:extLst>
                </a:gridCol>
                <a:gridCol w="246888">
                  <a:extLst>
                    <a:ext uri="{9D8B030D-6E8A-4147-A177-3AD203B41FA5}">
                      <a16:colId xmlns:a16="http://schemas.microsoft.com/office/drawing/2014/main" val="3331742085"/>
                    </a:ext>
                  </a:extLst>
                </a:gridCol>
                <a:gridCol w="246888">
                  <a:extLst>
                    <a:ext uri="{9D8B030D-6E8A-4147-A177-3AD203B41FA5}">
                      <a16:colId xmlns:a16="http://schemas.microsoft.com/office/drawing/2014/main" val="1057585503"/>
                    </a:ext>
                  </a:extLst>
                </a:gridCol>
                <a:gridCol w="246888">
                  <a:extLst>
                    <a:ext uri="{9D8B030D-6E8A-4147-A177-3AD203B41FA5}">
                      <a16:colId xmlns:a16="http://schemas.microsoft.com/office/drawing/2014/main" val="4135441082"/>
                    </a:ext>
                  </a:extLst>
                </a:gridCol>
                <a:gridCol w="246888">
                  <a:extLst>
                    <a:ext uri="{9D8B030D-6E8A-4147-A177-3AD203B41FA5}">
                      <a16:colId xmlns:a16="http://schemas.microsoft.com/office/drawing/2014/main" val="3172483679"/>
                    </a:ext>
                  </a:extLst>
                </a:gridCol>
                <a:gridCol w="246888">
                  <a:extLst>
                    <a:ext uri="{9D8B030D-6E8A-4147-A177-3AD203B41FA5}">
                      <a16:colId xmlns:a16="http://schemas.microsoft.com/office/drawing/2014/main" val="4204871426"/>
                    </a:ext>
                  </a:extLst>
                </a:gridCol>
                <a:gridCol w="246888">
                  <a:extLst>
                    <a:ext uri="{9D8B030D-6E8A-4147-A177-3AD203B41FA5}">
                      <a16:colId xmlns:a16="http://schemas.microsoft.com/office/drawing/2014/main" val="2382602768"/>
                    </a:ext>
                  </a:extLst>
                </a:gridCol>
                <a:gridCol w="246888">
                  <a:extLst>
                    <a:ext uri="{9D8B030D-6E8A-4147-A177-3AD203B41FA5}">
                      <a16:colId xmlns:a16="http://schemas.microsoft.com/office/drawing/2014/main" val="3406289628"/>
                    </a:ext>
                  </a:extLst>
                </a:gridCol>
                <a:gridCol w="246888">
                  <a:extLst>
                    <a:ext uri="{9D8B030D-6E8A-4147-A177-3AD203B41FA5}">
                      <a16:colId xmlns:a16="http://schemas.microsoft.com/office/drawing/2014/main" val="30743891"/>
                    </a:ext>
                  </a:extLst>
                </a:gridCol>
                <a:gridCol w="246888">
                  <a:extLst>
                    <a:ext uri="{9D8B030D-6E8A-4147-A177-3AD203B41FA5}">
                      <a16:colId xmlns:a16="http://schemas.microsoft.com/office/drawing/2014/main" val="2518180155"/>
                    </a:ext>
                  </a:extLst>
                </a:gridCol>
                <a:gridCol w="246888">
                  <a:extLst>
                    <a:ext uri="{9D8B030D-6E8A-4147-A177-3AD203B41FA5}">
                      <a16:colId xmlns:a16="http://schemas.microsoft.com/office/drawing/2014/main" val="2611168682"/>
                    </a:ext>
                  </a:extLst>
                </a:gridCol>
                <a:gridCol w="246888">
                  <a:extLst>
                    <a:ext uri="{9D8B030D-6E8A-4147-A177-3AD203B41FA5}">
                      <a16:colId xmlns:a16="http://schemas.microsoft.com/office/drawing/2014/main" val="3735929544"/>
                    </a:ext>
                  </a:extLst>
                </a:gridCol>
                <a:gridCol w="246888">
                  <a:extLst>
                    <a:ext uri="{9D8B030D-6E8A-4147-A177-3AD203B41FA5}">
                      <a16:colId xmlns:a16="http://schemas.microsoft.com/office/drawing/2014/main" val="294602389"/>
                    </a:ext>
                  </a:extLst>
                </a:gridCol>
                <a:gridCol w="246888">
                  <a:extLst>
                    <a:ext uri="{9D8B030D-6E8A-4147-A177-3AD203B41FA5}">
                      <a16:colId xmlns:a16="http://schemas.microsoft.com/office/drawing/2014/main" val="1493283497"/>
                    </a:ext>
                  </a:extLst>
                </a:gridCol>
                <a:gridCol w="246888">
                  <a:extLst>
                    <a:ext uri="{9D8B030D-6E8A-4147-A177-3AD203B41FA5}">
                      <a16:colId xmlns:a16="http://schemas.microsoft.com/office/drawing/2014/main" val="2868408214"/>
                    </a:ext>
                  </a:extLst>
                </a:gridCol>
                <a:gridCol w="246888">
                  <a:extLst>
                    <a:ext uri="{9D8B030D-6E8A-4147-A177-3AD203B41FA5}">
                      <a16:colId xmlns:a16="http://schemas.microsoft.com/office/drawing/2014/main" val="1506823683"/>
                    </a:ext>
                  </a:extLst>
                </a:gridCol>
                <a:gridCol w="987552">
                  <a:extLst>
                    <a:ext uri="{9D8B030D-6E8A-4147-A177-3AD203B41FA5}">
                      <a16:colId xmlns:a16="http://schemas.microsoft.com/office/drawing/2014/main" val="2271856809"/>
                    </a:ext>
                  </a:extLst>
                </a:gridCol>
                <a:gridCol w="493776">
                  <a:extLst>
                    <a:ext uri="{9D8B030D-6E8A-4147-A177-3AD203B41FA5}">
                      <a16:colId xmlns:a16="http://schemas.microsoft.com/office/drawing/2014/main" val="2214890592"/>
                    </a:ext>
                  </a:extLst>
                </a:gridCol>
                <a:gridCol w="493776">
                  <a:extLst>
                    <a:ext uri="{9D8B030D-6E8A-4147-A177-3AD203B41FA5}">
                      <a16:colId xmlns:a16="http://schemas.microsoft.com/office/drawing/2014/main" val="2783046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114562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- 2019-12-29 21:43:45</a:t>
                      </a:r>
                      <a:r>
                        <a:rPr kumimoji="0" lang="es-ES" sz="1000" b="0" i="0" u="none" strike="noStrike" kern="1200" cap="none" spc="0" normalizeH="0" baseline="0" noProof="0">
                          <a:ln>
                            <a:noFill/>
                          </a:ln>
                          <a:solidFill>
                            <a:prstClr val="black"/>
                          </a:solidFill>
                          <a:effectLst/>
                          <a:uLnTx/>
                          <a:uFillTx/>
                          <a:latin typeface="+mn-lt"/>
                          <a:ea typeface="+mn-ea"/>
                          <a:cs typeface="+mn-cs"/>
                        </a:rPr>
                        <a:t>
 ¡Celebremos juntos el año nuevo! Aprovechá este descuento y comenzá el 2020 junto a tus personas favoritas. 
👉Ingresá en el siguiente link https://bit.ly/2QlnDWb para revisar la lista de productos. Descuentos aplicados en precio, válidos solo del 27 al 29 de diciembre 2019, en los Auto Mercado del Gran Área Metropolitana. Disponibilidad varía según supermercado.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Publicación: "¡Celebremos juntos el año nuevo! Aprovechá 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7049244"/>
                  </a:ext>
                </a:extLst>
              </a:tr>
            </a:tbl>
          </a:graphicData>
        </a:graphic>
      </p:graphicFrame>
      <p:sp>
        <p:nvSpPr>
          <p:cNvPr id="4" name="Text Placeholder 3">
            <a:extLst>
              <a:ext uri="{FF2B5EF4-FFF2-40B4-BE49-F238E27FC236}">
                <a16:creationId xmlns:a16="http://schemas.microsoft.com/office/drawing/2014/main" id="{864A0481-A278-4070-8F0F-9E3A319D455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496867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F1E38-39A1-49B8-89B6-E493AD724CC1}"/>
              </a:ext>
            </a:extLst>
          </p:cNvPr>
          <p:cNvSpPr>
            <a:spLocks noGrp="1"/>
          </p:cNvSpPr>
          <p:nvPr>
            <p:ph type="title"/>
          </p:nvPr>
        </p:nvSpPr>
        <p:spPr/>
        <p:txBody>
          <a:bodyPr/>
          <a:lstStyle/>
          <a:p>
            <a:r>
              <a:rPr lang="en-US"/>
              <a:t>Facebook Ads Performance Table | Reporte Métricas - 23 of 26</a:t>
            </a:r>
          </a:p>
        </p:txBody>
      </p:sp>
      <p:graphicFrame>
        <p:nvGraphicFramePr>
          <p:cNvPr id="5" name="Table Placeholder 4">
            <a:extLst>
              <a:ext uri="{FF2B5EF4-FFF2-40B4-BE49-F238E27FC236}">
                <a16:creationId xmlns:a16="http://schemas.microsoft.com/office/drawing/2014/main" id="{06919962-97F8-4E9D-8251-1E1AD530F020}"/>
              </a:ext>
            </a:extLst>
          </p:cNvPr>
          <p:cNvGraphicFramePr>
            <a:graphicFrameLocks noGrp="1"/>
          </p:cNvGraphicFramePr>
          <p:nvPr>
            <p:ph type="tbl" sz="quarter" idx="13"/>
            <p:extLst>
              <p:ext uri="{D42A27DB-BD31-4B8C-83A1-F6EECF244321}">
                <p14:modId xmlns:p14="http://schemas.microsoft.com/office/powerpoint/2010/main" val="3536379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40216868"/>
                    </a:ext>
                  </a:extLst>
                </a:gridCol>
                <a:gridCol w="658368">
                  <a:extLst>
                    <a:ext uri="{9D8B030D-6E8A-4147-A177-3AD203B41FA5}">
                      <a16:colId xmlns:a16="http://schemas.microsoft.com/office/drawing/2014/main" val="3632870744"/>
                    </a:ext>
                  </a:extLst>
                </a:gridCol>
                <a:gridCol w="246888">
                  <a:extLst>
                    <a:ext uri="{9D8B030D-6E8A-4147-A177-3AD203B41FA5}">
                      <a16:colId xmlns:a16="http://schemas.microsoft.com/office/drawing/2014/main" val="775342251"/>
                    </a:ext>
                  </a:extLst>
                </a:gridCol>
                <a:gridCol w="246888">
                  <a:extLst>
                    <a:ext uri="{9D8B030D-6E8A-4147-A177-3AD203B41FA5}">
                      <a16:colId xmlns:a16="http://schemas.microsoft.com/office/drawing/2014/main" val="2018368062"/>
                    </a:ext>
                  </a:extLst>
                </a:gridCol>
                <a:gridCol w="246888">
                  <a:extLst>
                    <a:ext uri="{9D8B030D-6E8A-4147-A177-3AD203B41FA5}">
                      <a16:colId xmlns:a16="http://schemas.microsoft.com/office/drawing/2014/main" val="327864601"/>
                    </a:ext>
                  </a:extLst>
                </a:gridCol>
                <a:gridCol w="246888">
                  <a:extLst>
                    <a:ext uri="{9D8B030D-6E8A-4147-A177-3AD203B41FA5}">
                      <a16:colId xmlns:a16="http://schemas.microsoft.com/office/drawing/2014/main" val="2875047856"/>
                    </a:ext>
                  </a:extLst>
                </a:gridCol>
                <a:gridCol w="246888">
                  <a:extLst>
                    <a:ext uri="{9D8B030D-6E8A-4147-A177-3AD203B41FA5}">
                      <a16:colId xmlns:a16="http://schemas.microsoft.com/office/drawing/2014/main" val="3416768833"/>
                    </a:ext>
                  </a:extLst>
                </a:gridCol>
                <a:gridCol w="246888">
                  <a:extLst>
                    <a:ext uri="{9D8B030D-6E8A-4147-A177-3AD203B41FA5}">
                      <a16:colId xmlns:a16="http://schemas.microsoft.com/office/drawing/2014/main" val="785584750"/>
                    </a:ext>
                  </a:extLst>
                </a:gridCol>
                <a:gridCol w="246888">
                  <a:extLst>
                    <a:ext uri="{9D8B030D-6E8A-4147-A177-3AD203B41FA5}">
                      <a16:colId xmlns:a16="http://schemas.microsoft.com/office/drawing/2014/main" val="136023030"/>
                    </a:ext>
                  </a:extLst>
                </a:gridCol>
                <a:gridCol w="246888">
                  <a:extLst>
                    <a:ext uri="{9D8B030D-6E8A-4147-A177-3AD203B41FA5}">
                      <a16:colId xmlns:a16="http://schemas.microsoft.com/office/drawing/2014/main" val="1103089152"/>
                    </a:ext>
                  </a:extLst>
                </a:gridCol>
                <a:gridCol w="246888">
                  <a:extLst>
                    <a:ext uri="{9D8B030D-6E8A-4147-A177-3AD203B41FA5}">
                      <a16:colId xmlns:a16="http://schemas.microsoft.com/office/drawing/2014/main" val="3382812662"/>
                    </a:ext>
                  </a:extLst>
                </a:gridCol>
                <a:gridCol w="246888">
                  <a:extLst>
                    <a:ext uri="{9D8B030D-6E8A-4147-A177-3AD203B41FA5}">
                      <a16:colId xmlns:a16="http://schemas.microsoft.com/office/drawing/2014/main" val="194895149"/>
                    </a:ext>
                  </a:extLst>
                </a:gridCol>
                <a:gridCol w="246888">
                  <a:extLst>
                    <a:ext uri="{9D8B030D-6E8A-4147-A177-3AD203B41FA5}">
                      <a16:colId xmlns:a16="http://schemas.microsoft.com/office/drawing/2014/main" val="374513145"/>
                    </a:ext>
                  </a:extLst>
                </a:gridCol>
                <a:gridCol w="246888">
                  <a:extLst>
                    <a:ext uri="{9D8B030D-6E8A-4147-A177-3AD203B41FA5}">
                      <a16:colId xmlns:a16="http://schemas.microsoft.com/office/drawing/2014/main" val="792442280"/>
                    </a:ext>
                  </a:extLst>
                </a:gridCol>
                <a:gridCol w="246888">
                  <a:extLst>
                    <a:ext uri="{9D8B030D-6E8A-4147-A177-3AD203B41FA5}">
                      <a16:colId xmlns:a16="http://schemas.microsoft.com/office/drawing/2014/main" val="504543488"/>
                    </a:ext>
                  </a:extLst>
                </a:gridCol>
                <a:gridCol w="246888">
                  <a:extLst>
                    <a:ext uri="{9D8B030D-6E8A-4147-A177-3AD203B41FA5}">
                      <a16:colId xmlns:a16="http://schemas.microsoft.com/office/drawing/2014/main" val="430856798"/>
                    </a:ext>
                  </a:extLst>
                </a:gridCol>
                <a:gridCol w="246888">
                  <a:extLst>
                    <a:ext uri="{9D8B030D-6E8A-4147-A177-3AD203B41FA5}">
                      <a16:colId xmlns:a16="http://schemas.microsoft.com/office/drawing/2014/main" val="4061640207"/>
                    </a:ext>
                  </a:extLst>
                </a:gridCol>
                <a:gridCol w="246888">
                  <a:extLst>
                    <a:ext uri="{9D8B030D-6E8A-4147-A177-3AD203B41FA5}">
                      <a16:colId xmlns:a16="http://schemas.microsoft.com/office/drawing/2014/main" val="2302490823"/>
                    </a:ext>
                  </a:extLst>
                </a:gridCol>
                <a:gridCol w="246888">
                  <a:extLst>
                    <a:ext uri="{9D8B030D-6E8A-4147-A177-3AD203B41FA5}">
                      <a16:colId xmlns:a16="http://schemas.microsoft.com/office/drawing/2014/main" val="4278751478"/>
                    </a:ext>
                  </a:extLst>
                </a:gridCol>
                <a:gridCol w="246888">
                  <a:extLst>
                    <a:ext uri="{9D8B030D-6E8A-4147-A177-3AD203B41FA5}">
                      <a16:colId xmlns:a16="http://schemas.microsoft.com/office/drawing/2014/main" val="1987040778"/>
                    </a:ext>
                  </a:extLst>
                </a:gridCol>
                <a:gridCol w="246888">
                  <a:extLst>
                    <a:ext uri="{9D8B030D-6E8A-4147-A177-3AD203B41FA5}">
                      <a16:colId xmlns:a16="http://schemas.microsoft.com/office/drawing/2014/main" val="1677040997"/>
                    </a:ext>
                  </a:extLst>
                </a:gridCol>
                <a:gridCol w="987552">
                  <a:extLst>
                    <a:ext uri="{9D8B030D-6E8A-4147-A177-3AD203B41FA5}">
                      <a16:colId xmlns:a16="http://schemas.microsoft.com/office/drawing/2014/main" val="1663064784"/>
                    </a:ext>
                  </a:extLst>
                </a:gridCol>
                <a:gridCol w="493776">
                  <a:extLst>
                    <a:ext uri="{9D8B030D-6E8A-4147-A177-3AD203B41FA5}">
                      <a16:colId xmlns:a16="http://schemas.microsoft.com/office/drawing/2014/main" val="1851219289"/>
                    </a:ext>
                  </a:extLst>
                </a:gridCol>
                <a:gridCol w="493776">
                  <a:extLst>
                    <a:ext uri="{9D8B030D-6E8A-4147-A177-3AD203B41FA5}">
                      <a16:colId xmlns:a16="http://schemas.microsoft.com/office/drawing/2014/main" val="2634050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64229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- 2019-12-09 18:20:08</a:t>
                      </a:r>
                      <a:r>
                        <a:rPr kumimoji="0" lang="es-ES" sz="1000" b="0" i="0" u="none" strike="noStrike" kern="1200" cap="none" spc="0" normalizeH="0" baseline="0" noProof="0">
                          <a:ln>
                            <a:noFill/>
                          </a:ln>
                          <a:solidFill>
                            <a:prstClr val="black"/>
                          </a:solidFill>
                          <a:effectLst/>
                          <a:uLnTx/>
                          <a:uFillTx/>
                          <a:latin typeface="+mn-lt"/>
                          <a:ea typeface="+mn-ea"/>
                          <a:cs typeface="+mn-cs"/>
                        </a:rPr>
                        <a:t>
 Sabemos que sos fan de Frozen y por eso te queremos regalar el álbum + un cubo de postales de la nueva película para que podás coleccionar todos tus momentos favoritos. Dejanos en un comentario cuál de las dos películas te gustó más, el número de tu tarjeta Auto Frecuente y quedarás participando. Será 1 ganador. Tenés 24 horas para participar. 
*El número de tarjeta debe pertenecer al dueño del perfil de Facebook (no se acepta el nombrar una tarjeta de Auto Frecuente de la que no se sea titular).
Ver reglamento en: https://bit.ly/2PpeYzm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https://scontent.xx.fbcdn.net/v/t1.0-9/p720x720/78810586_2655099534556261_3700493214633951232_o.jpg?_nc_cat=100&amp;_nc_ohc=BAtx0OJqLnYAQnWmiwRhp8KueRo1dReXBxBtS6qtOjgSzOZD3PXhCEyGw&amp;_nc_ht=scontent.xx&amp;oh=894c644c4d813519597e0e2dd6f17349&amp;oe=5EA03C76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Sortep frozen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8643453"/>
                  </a:ext>
                </a:extLst>
              </a:tr>
            </a:tbl>
          </a:graphicData>
        </a:graphic>
      </p:graphicFrame>
      <p:sp>
        <p:nvSpPr>
          <p:cNvPr id="4" name="Text Placeholder 3">
            <a:extLst>
              <a:ext uri="{FF2B5EF4-FFF2-40B4-BE49-F238E27FC236}">
                <a16:creationId xmlns:a16="http://schemas.microsoft.com/office/drawing/2014/main" id="{D5E7757E-85C3-4D5A-88CE-5903FAB1F01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70365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CC9FF-C29E-487F-8907-9905296DA897}"/>
              </a:ext>
            </a:extLst>
          </p:cNvPr>
          <p:cNvSpPr>
            <a:spLocks noGrp="1"/>
          </p:cNvSpPr>
          <p:nvPr>
            <p:ph type="title"/>
          </p:nvPr>
        </p:nvSpPr>
        <p:spPr/>
        <p:txBody>
          <a:bodyPr/>
          <a:lstStyle/>
          <a:p>
            <a:r>
              <a:rPr lang="en-US"/>
              <a:t>Facebook Ads Performance Table | Reporte Métricas - 24 of 26</a:t>
            </a:r>
          </a:p>
        </p:txBody>
      </p:sp>
      <p:graphicFrame>
        <p:nvGraphicFramePr>
          <p:cNvPr id="5" name="Table Placeholder 4">
            <a:extLst>
              <a:ext uri="{FF2B5EF4-FFF2-40B4-BE49-F238E27FC236}">
                <a16:creationId xmlns:a16="http://schemas.microsoft.com/office/drawing/2014/main" id="{0789F797-7573-4E31-8D84-BC3F2BEA83AF}"/>
              </a:ext>
            </a:extLst>
          </p:cNvPr>
          <p:cNvGraphicFramePr>
            <a:graphicFrameLocks noGrp="1"/>
          </p:cNvGraphicFramePr>
          <p:nvPr>
            <p:ph type="tbl" sz="quarter" idx="13"/>
            <p:extLst>
              <p:ext uri="{D42A27DB-BD31-4B8C-83A1-F6EECF244321}">
                <p14:modId xmlns:p14="http://schemas.microsoft.com/office/powerpoint/2010/main" val="1812823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82141703"/>
                    </a:ext>
                  </a:extLst>
                </a:gridCol>
                <a:gridCol w="658368">
                  <a:extLst>
                    <a:ext uri="{9D8B030D-6E8A-4147-A177-3AD203B41FA5}">
                      <a16:colId xmlns:a16="http://schemas.microsoft.com/office/drawing/2014/main" val="327136337"/>
                    </a:ext>
                  </a:extLst>
                </a:gridCol>
                <a:gridCol w="246888">
                  <a:extLst>
                    <a:ext uri="{9D8B030D-6E8A-4147-A177-3AD203B41FA5}">
                      <a16:colId xmlns:a16="http://schemas.microsoft.com/office/drawing/2014/main" val="577480566"/>
                    </a:ext>
                  </a:extLst>
                </a:gridCol>
                <a:gridCol w="246888">
                  <a:extLst>
                    <a:ext uri="{9D8B030D-6E8A-4147-A177-3AD203B41FA5}">
                      <a16:colId xmlns:a16="http://schemas.microsoft.com/office/drawing/2014/main" val="3979573016"/>
                    </a:ext>
                  </a:extLst>
                </a:gridCol>
                <a:gridCol w="246888">
                  <a:extLst>
                    <a:ext uri="{9D8B030D-6E8A-4147-A177-3AD203B41FA5}">
                      <a16:colId xmlns:a16="http://schemas.microsoft.com/office/drawing/2014/main" val="1754106630"/>
                    </a:ext>
                  </a:extLst>
                </a:gridCol>
                <a:gridCol w="246888">
                  <a:extLst>
                    <a:ext uri="{9D8B030D-6E8A-4147-A177-3AD203B41FA5}">
                      <a16:colId xmlns:a16="http://schemas.microsoft.com/office/drawing/2014/main" val="3470933231"/>
                    </a:ext>
                  </a:extLst>
                </a:gridCol>
                <a:gridCol w="246888">
                  <a:extLst>
                    <a:ext uri="{9D8B030D-6E8A-4147-A177-3AD203B41FA5}">
                      <a16:colId xmlns:a16="http://schemas.microsoft.com/office/drawing/2014/main" val="3048185814"/>
                    </a:ext>
                  </a:extLst>
                </a:gridCol>
                <a:gridCol w="246888">
                  <a:extLst>
                    <a:ext uri="{9D8B030D-6E8A-4147-A177-3AD203B41FA5}">
                      <a16:colId xmlns:a16="http://schemas.microsoft.com/office/drawing/2014/main" val="1736164617"/>
                    </a:ext>
                  </a:extLst>
                </a:gridCol>
                <a:gridCol w="246888">
                  <a:extLst>
                    <a:ext uri="{9D8B030D-6E8A-4147-A177-3AD203B41FA5}">
                      <a16:colId xmlns:a16="http://schemas.microsoft.com/office/drawing/2014/main" val="3016998123"/>
                    </a:ext>
                  </a:extLst>
                </a:gridCol>
                <a:gridCol w="246888">
                  <a:extLst>
                    <a:ext uri="{9D8B030D-6E8A-4147-A177-3AD203B41FA5}">
                      <a16:colId xmlns:a16="http://schemas.microsoft.com/office/drawing/2014/main" val="579462443"/>
                    </a:ext>
                  </a:extLst>
                </a:gridCol>
                <a:gridCol w="246888">
                  <a:extLst>
                    <a:ext uri="{9D8B030D-6E8A-4147-A177-3AD203B41FA5}">
                      <a16:colId xmlns:a16="http://schemas.microsoft.com/office/drawing/2014/main" val="2910663807"/>
                    </a:ext>
                  </a:extLst>
                </a:gridCol>
                <a:gridCol w="246888">
                  <a:extLst>
                    <a:ext uri="{9D8B030D-6E8A-4147-A177-3AD203B41FA5}">
                      <a16:colId xmlns:a16="http://schemas.microsoft.com/office/drawing/2014/main" val="700889420"/>
                    </a:ext>
                  </a:extLst>
                </a:gridCol>
                <a:gridCol w="246888">
                  <a:extLst>
                    <a:ext uri="{9D8B030D-6E8A-4147-A177-3AD203B41FA5}">
                      <a16:colId xmlns:a16="http://schemas.microsoft.com/office/drawing/2014/main" val="2862627958"/>
                    </a:ext>
                  </a:extLst>
                </a:gridCol>
                <a:gridCol w="246888">
                  <a:extLst>
                    <a:ext uri="{9D8B030D-6E8A-4147-A177-3AD203B41FA5}">
                      <a16:colId xmlns:a16="http://schemas.microsoft.com/office/drawing/2014/main" val="2915117710"/>
                    </a:ext>
                  </a:extLst>
                </a:gridCol>
                <a:gridCol w="246888">
                  <a:extLst>
                    <a:ext uri="{9D8B030D-6E8A-4147-A177-3AD203B41FA5}">
                      <a16:colId xmlns:a16="http://schemas.microsoft.com/office/drawing/2014/main" val="2812839012"/>
                    </a:ext>
                  </a:extLst>
                </a:gridCol>
                <a:gridCol w="246888">
                  <a:extLst>
                    <a:ext uri="{9D8B030D-6E8A-4147-A177-3AD203B41FA5}">
                      <a16:colId xmlns:a16="http://schemas.microsoft.com/office/drawing/2014/main" val="97733354"/>
                    </a:ext>
                  </a:extLst>
                </a:gridCol>
                <a:gridCol w="246888">
                  <a:extLst>
                    <a:ext uri="{9D8B030D-6E8A-4147-A177-3AD203B41FA5}">
                      <a16:colId xmlns:a16="http://schemas.microsoft.com/office/drawing/2014/main" val="2296235258"/>
                    </a:ext>
                  </a:extLst>
                </a:gridCol>
                <a:gridCol w="246888">
                  <a:extLst>
                    <a:ext uri="{9D8B030D-6E8A-4147-A177-3AD203B41FA5}">
                      <a16:colId xmlns:a16="http://schemas.microsoft.com/office/drawing/2014/main" val="514439402"/>
                    </a:ext>
                  </a:extLst>
                </a:gridCol>
                <a:gridCol w="246888">
                  <a:extLst>
                    <a:ext uri="{9D8B030D-6E8A-4147-A177-3AD203B41FA5}">
                      <a16:colId xmlns:a16="http://schemas.microsoft.com/office/drawing/2014/main" val="4073545752"/>
                    </a:ext>
                  </a:extLst>
                </a:gridCol>
                <a:gridCol w="246888">
                  <a:extLst>
                    <a:ext uri="{9D8B030D-6E8A-4147-A177-3AD203B41FA5}">
                      <a16:colId xmlns:a16="http://schemas.microsoft.com/office/drawing/2014/main" val="1285224976"/>
                    </a:ext>
                  </a:extLst>
                </a:gridCol>
                <a:gridCol w="246888">
                  <a:extLst>
                    <a:ext uri="{9D8B030D-6E8A-4147-A177-3AD203B41FA5}">
                      <a16:colId xmlns:a16="http://schemas.microsoft.com/office/drawing/2014/main" val="2662428140"/>
                    </a:ext>
                  </a:extLst>
                </a:gridCol>
                <a:gridCol w="987552">
                  <a:extLst>
                    <a:ext uri="{9D8B030D-6E8A-4147-A177-3AD203B41FA5}">
                      <a16:colId xmlns:a16="http://schemas.microsoft.com/office/drawing/2014/main" val="473463442"/>
                    </a:ext>
                  </a:extLst>
                </a:gridCol>
                <a:gridCol w="493776">
                  <a:extLst>
                    <a:ext uri="{9D8B030D-6E8A-4147-A177-3AD203B41FA5}">
                      <a16:colId xmlns:a16="http://schemas.microsoft.com/office/drawing/2014/main" val="308223139"/>
                    </a:ext>
                  </a:extLst>
                </a:gridCol>
                <a:gridCol w="493776">
                  <a:extLst>
                    <a:ext uri="{9D8B030D-6E8A-4147-A177-3AD203B41FA5}">
                      <a16:colId xmlns:a16="http://schemas.microsoft.com/office/drawing/2014/main" val="356920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339351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- 2019-11-29 11:33:06</a:t>
                      </a:r>
                      <a:r>
                        <a:rPr kumimoji="0" lang="es-ES" sz="1000" b="0" i="0" u="none" strike="noStrike" kern="1200" cap="none" spc="0" normalizeH="0" baseline="0" noProof="0">
                          <a:ln>
                            <a:noFill/>
                          </a:ln>
                          <a:solidFill>
                            <a:prstClr val="black"/>
                          </a:solidFill>
                          <a:effectLst/>
                          <a:uLnTx/>
                          <a:uFillTx/>
                          <a:latin typeface="+mn-lt"/>
                          <a:ea typeface="+mn-ea"/>
                          <a:cs typeface="+mn-cs"/>
                        </a:rPr>
                        <a:t>
 Si no tenés tu tarjeta Auto Mercado American Express ®BAC Credomatic, tenés que ir por la tuya y aprovechar, no solo estos descuentos, si no todos los beneficios que te da en Auto.
Solicitá la tuya llamando al 2295-9595 o en el link https://bit.ly/2lXhmlM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https://scontent.xx.fbcdn.net/v/t1.0-1/p200x200/78465517_2637938159605732_2955789896037433344_n.jpg?_nc_cat=104&amp;_nc_ohc=LrSJ9Gz59_QAQlbvExFS7CiNqyW1b6_rI3BWJB9DmtFWmAUfLEgoeZyEQ&amp;_nc_ht=scontent.xx&amp;oh=4ffc3d52cb9464d58eb23399d8aa4cad&amp;oe=5E84443C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 Friday Credomatic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2717534"/>
                  </a:ext>
                </a:extLst>
              </a:tr>
            </a:tbl>
          </a:graphicData>
        </a:graphic>
      </p:graphicFrame>
      <p:sp>
        <p:nvSpPr>
          <p:cNvPr id="4" name="Text Placeholder 3">
            <a:extLst>
              <a:ext uri="{FF2B5EF4-FFF2-40B4-BE49-F238E27FC236}">
                <a16:creationId xmlns:a16="http://schemas.microsoft.com/office/drawing/2014/main" id="{E136D67C-1983-4499-AB95-7D204CC814B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961996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8CF3B-C299-4A07-89A4-A1253DC33772}"/>
              </a:ext>
            </a:extLst>
          </p:cNvPr>
          <p:cNvSpPr>
            <a:spLocks noGrp="1"/>
          </p:cNvSpPr>
          <p:nvPr>
            <p:ph type="title"/>
          </p:nvPr>
        </p:nvSpPr>
        <p:spPr/>
        <p:txBody>
          <a:bodyPr/>
          <a:lstStyle/>
          <a:p>
            <a:r>
              <a:rPr lang="en-US"/>
              <a:t>Facebook Ads Performance Table | Reporte Métricas - 25 of 26</a:t>
            </a:r>
          </a:p>
        </p:txBody>
      </p:sp>
      <p:graphicFrame>
        <p:nvGraphicFramePr>
          <p:cNvPr id="5" name="Table Placeholder 4">
            <a:extLst>
              <a:ext uri="{FF2B5EF4-FFF2-40B4-BE49-F238E27FC236}">
                <a16:creationId xmlns:a16="http://schemas.microsoft.com/office/drawing/2014/main" id="{B7D5A787-D649-483B-A235-E0B80A1FAA15}"/>
              </a:ext>
            </a:extLst>
          </p:cNvPr>
          <p:cNvGraphicFramePr>
            <a:graphicFrameLocks noGrp="1"/>
          </p:cNvGraphicFramePr>
          <p:nvPr>
            <p:ph type="tbl" sz="quarter" idx="13"/>
            <p:extLst>
              <p:ext uri="{D42A27DB-BD31-4B8C-83A1-F6EECF244321}">
                <p14:modId xmlns:p14="http://schemas.microsoft.com/office/powerpoint/2010/main" val="975291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99526224"/>
                    </a:ext>
                  </a:extLst>
                </a:gridCol>
                <a:gridCol w="658368">
                  <a:extLst>
                    <a:ext uri="{9D8B030D-6E8A-4147-A177-3AD203B41FA5}">
                      <a16:colId xmlns:a16="http://schemas.microsoft.com/office/drawing/2014/main" val="1234664787"/>
                    </a:ext>
                  </a:extLst>
                </a:gridCol>
                <a:gridCol w="246888">
                  <a:extLst>
                    <a:ext uri="{9D8B030D-6E8A-4147-A177-3AD203B41FA5}">
                      <a16:colId xmlns:a16="http://schemas.microsoft.com/office/drawing/2014/main" val="3565866793"/>
                    </a:ext>
                  </a:extLst>
                </a:gridCol>
                <a:gridCol w="246888">
                  <a:extLst>
                    <a:ext uri="{9D8B030D-6E8A-4147-A177-3AD203B41FA5}">
                      <a16:colId xmlns:a16="http://schemas.microsoft.com/office/drawing/2014/main" val="2212267779"/>
                    </a:ext>
                  </a:extLst>
                </a:gridCol>
                <a:gridCol w="246888">
                  <a:extLst>
                    <a:ext uri="{9D8B030D-6E8A-4147-A177-3AD203B41FA5}">
                      <a16:colId xmlns:a16="http://schemas.microsoft.com/office/drawing/2014/main" val="3928008045"/>
                    </a:ext>
                  </a:extLst>
                </a:gridCol>
                <a:gridCol w="246888">
                  <a:extLst>
                    <a:ext uri="{9D8B030D-6E8A-4147-A177-3AD203B41FA5}">
                      <a16:colId xmlns:a16="http://schemas.microsoft.com/office/drawing/2014/main" val="318439922"/>
                    </a:ext>
                  </a:extLst>
                </a:gridCol>
                <a:gridCol w="246888">
                  <a:extLst>
                    <a:ext uri="{9D8B030D-6E8A-4147-A177-3AD203B41FA5}">
                      <a16:colId xmlns:a16="http://schemas.microsoft.com/office/drawing/2014/main" val="1636646785"/>
                    </a:ext>
                  </a:extLst>
                </a:gridCol>
                <a:gridCol w="246888">
                  <a:extLst>
                    <a:ext uri="{9D8B030D-6E8A-4147-A177-3AD203B41FA5}">
                      <a16:colId xmlns:a16="http://schemas.microsoft.com/office/drawing/2014/main" val="1224982442"/>
                    </a:ext>
                  </a:extLst>
                </a:gridCol>
                <a:gridCol w="246888">
                  <a:extLst>
                    <a:ext uri="{9D8B030D-6E8A-4147-A177-3AD203B41FA5}">
                      <a16:colId xmlns:a16="http://schemas.microsoft.com/office/drawing/2014/main" val="2192288081"/>
                    </a:ext>
                  </a:extLst>
                </a:gridCol>
                <a:gridCol w="246888">
                  <a:extLst>
                    <a:ext uri="{9D8B030D-6E8A-4147-A177-3AD203B41FA5}">
                      <a16:colId xmlns:a16="http://schemas.microsoft.com/office/drawing/2014/main" val="389127087"/>
                    </a:ext>
                  </a:extLst>
                </a:gridCol>
                <a:gridCol w="246888">
                  <a:extLst>
                    <a:ext uri="{9D8B030D-6E8A-4147-A177-3AD203B41FA5}">
                      <a16:colId xmlns:a16="http://schemas.microsoft.com/office/drawing/2014/main" val="994890694"/>
                    </a:ext>
                  </a:extLst>
                </a:gridCol>
                <a:gridCol w="246888">
                  <a:extLst>
                    <a:ext uri="{9D8B030D-6E8A-4147-A177-3AD203B41FA5}">
                      <a16:colId xmlns:a16="http://schemas.microsoft.com/office/drawing/2014/main" val="558485540"/>
                    </a:ext>
                  </a:extLst>
                </a:gridCol>
                <a:gridCol w="246888">
                  <a:extLst>
                    <a:ext uri="{9D8B030D-6E8A-4147-A177-3AD203B41FA5}">
                      <a16:colId xmlns:a16="http://schemas.microsoft.com/office/drawing/2014/main" val="3217826266"/>
                    </a:ext>
                  </a:extLst>
                </a:gridCol>
                <a:gridCol w="246888">
                  <a:extLst>
                    <a:ext uri="{9D8B030D-6E8A-4147-A177-3AD203B41FA5}">
                      <a16:colId xmlns:a16="http://schemas.microsoft.com/office/drawing/2014/main" val="3592997631"/>
                    </a:ext>
                  </a:extLst>
                </a:gridCol>
                <a:gridCol w="246888">
                  <a:extLst>
                    <a:ext uri="{9D8B030D-6E8A-4147-A177-3AD203B41FA5}">
                      <a16:colId xmlns:a16="http://schemas.microsoft.com/office/drawing/2014/main" val="990804226"/>
                    </a:ext>
                  </a:extLst>
                </a:gridCol>
                <a:gridCol w="246888">
                  <a:extLst>
                    <a:ext uri="{9D8B030D-6E8A-4147-A177-3AD203B41FA5}">
                      <a16:colId xmlns:a16="http://schemas.microsoft.com/office/drawing/2014/main" val="2335224279"/>
                    </a:ext>
                  </a:extLst>
                </a:gridCol>
                <a:gridCol w="246888">
                  <a:extLst>
                    <a:ext uri="{9D8B030D-6E8A-4147-A177-3AD203B41FA5}">
                      <a16:colId xmlns:a16="http://schemas.microsoft.com/office/drawing/2014/main" val="3231126510"/>
                    </a:ext>
                  </a:extLst>
                </a:gridCol>
                <a:gridCol w="246888">
                  <a:extLst>
                    <a:ext uri="{9D8B030D-6E8A-4147-A177-3AD203B41FA5}">
                      <a16:colId xmlns:a16="http://schemas.microsoft.com/office/drawing/2014/main" val="631002092"/>
                    </a:ext>
                  </a:extLst>
                </a:gridCol>
                <a:gridCol w="246888">
                  <a:extLst>
                    <a:ext uri="{9D8B030D-6E8A-4147-A177-3AD203B41FA5}">
                      <a16:colId xmlns:a16="http://schemas.microsoft.com/office/drawing/2014/main" val="2553950063"/>
                    </a:ext>
                  </a:extLst>
                </a:gridCol>
                <a:gridCol w="246888">
                  <a:extLst>
                    <a:ext uri="{9D8B030D-6E8A-4147-A177-3AD203B41FA5}">
                      <a16:colId xmlns:a16="http://schemas.microsoft.com/office/drawing/2014/main" val="2952399854"/>
                    </a:ext>
                  </a:extLst>
                </a:gridCol>
                <a:gridCol w="246888">
                  <a:extLst>
                    <a:ext uri="{9D8B030D-6E8A-4147-A177-3AD203B41FA5}">
                      <a16:colId xmlns:a16="http://schemas.microsoft.com/office/drawing/2014/main" val="2190699893"/>
                    </a:ext>
                  </a:extLst>
                </a:gridCol>
                <a:gridCol w="987552">
                  <a:extLst>
                    <a:ext uri="{9D8B030D-6E8A-4147-A177-3AD203B41FA5}">
                      <a16:colId xmlns:a16="http://schemas.microsoft.com/office/drawing/2014/main" val="705955648"/>
                    </a:ext>
                  </a:extLst>
                </a:gridCol>
                <a:gridCol w="493776">
                  <a:extLst>
                    <a:ext uri="{9D8B030D-6E8A-4147-A177-3AD203B41FA5}">
                      <a16:colId xmlns:a16="http://schemas.microsoft.com/office/drawing/2014/main" val="353567904"/>
                    </a:ext>
                  </a:extLst>
                </a:gridCol>
                <a:gridCol w="493776">
                  <a:extLst>
                    <a:ext uri="{9D8B030D-6E8A-4147-A177-3AD203B41FA5}">
                      <a16:colId xmlns:a16="http://schemas.microsoft.com/office/drawing/2014/main" val="432116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99252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- 2019-12-18 15:29:07</a:t>
                      </a:r>
                      <a:r>
                        <a:rPr kumimoji="0" lang="es-ES" sz="1000" b="0" i="0" u="none" strike="noStrike" kern="1200" cap="none" spc="0" normalizeH="0" baseline="0" noProof="0">
                          <a:ln>
                            <a:noFill/>
                          </a:ln>
                          <a:solidFill>
                            <a:prstClr val="black"/>
                          </a:solidFill>
                          <a:effectLst/>
                          <a:uLnTx/>
                          <a:uFillTx/>
                          <a:latin typeface="+mn-lt"/>
                          <a:ea typeface="+mn-ea"/>
                          <a:cs typeface="+mn-cs"/>
                        </a:rPr>
                        <a:t>
 ¿Ya te comiste tu primer tamal?  Si no, prepará los tuyos a lo estilo Lizano y disfrutalos al lado de los que más querés.
Para la masa:
• 1 ¾ de taza de masa de maíz para tamales
• 1 cdita de sal
• 1 ⅔ de agua tibia
• ½ taza de manteca de cerdo
Para el relleno
• 3 pejibayes cortados en cubos
• 1 cebolla cortada finamente
• ½ apio cortado en trozos pequeños
• 2 dientes de ajo finamente cortados
• 1 taza de chicharrón de cerdo cortado en cubos
• 1 lata de frijoles rojos molidos Lizano
• 1 cda. de salsa inglesa Lizano
• 1 chile dulce picado
• Hojas de plátano porcionadas y limpias
• Mayonesa Lizano para acompañar
• Salsa rosada Lizano para acompañar
• Sal y pimienta
• Pabilo
Procedimiento:
1. Preparar la masa, mezclando los ingredientes a mano hasta obtener una mezcla húmeda y homogénea.
2. En un sartén a temperatura media saltear el chicharrón, seguido agregar el pejibaye, cebolla, chile dulce, salsa inglesa Lizano y ajo. Cocinar por unos minutos hasta suavizar y dorar.
3. Colocar las hojas de plátano y colocar una porción de la masa, luego una cucharada grande de frijoles molidos Lizano y por último de la mezcla de chicharrón y pejibaye.
4. Doble las hojas de plátano, ciérrelas y asegúrelas con el pabilo.
5. Cocinar en agua hirviendo por 1 hora o hasta que el tamal se sienta consistente y duro.
6. Retire del fuego, deje reposar unos minutos, servir y acompañar con salsas Lizano.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https://scontent.xx.fbcdn.net/v/t15.5256-10/s720x720/74294189_439363757016357_7404297625714819072_n.jpg?_nc_cat=111&amp;_nc_ohc=9MuKKqT3HNYAQkBfleeuy108GLflFSaJVJu5OBzy1yiXujWLL1sz8pxgQ&amp;_nc_ht=scontent.xx&amp;oh=324e8736faab0713f2176209f9bcee9e&amp;oe=5E9E03A5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Receta Sabores Tamal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8777249"/>
                  </a:ext>
                </a:extLst>
              </a:tr>
            </a:tbl>
          </a:graphicData>
        </a:graphic>
      </p:graphicFrame>
      <p:sp>
        <p:nvSpPr>
          <p:cNvPr id="4" name="Text Placeholder 3">
            <a:extLst>
              <a:ext uri="{FF2B5EF4-FFF2-40B4-BE49-F238E27FC236}">
                <a16:creationId xmlns:a16="http://schemas.microsoft.com/office/drawing/2014/main" id="{E03EA201-6C59-42D7-B592-6B6ADE6505B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149215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1B013-5E96-43BB-B30C-07DCB6C64FF8}"/>
              </a:ext>
            </a:extLst>
          </p:cNvPr>
          <p:cNvSpPr>
            <a:spLocks noGrp="1"/>
          </p:cNvSpPr>
          <p:nvPr>
            <p:ph type="title"/>
          </p:nvPr>
        </p:nvSpPr>
        <p:spPr/>
        <p:txBody>
          <a:bodyPr/>
          <a:lstStyle/>
          <a:p>
            <a:r>
              <a:rPr lang="en-US"/>
              <a:t>Facebook Ads Performance Table | Reporte Métricas - 26 of 26</a:t>
            </a:r>
          </a:p>
        </p:txBody>
      </p:sp>
      <p:graphicFrame>
        <p:nvGraphicFramePr>
          <p:cNvPr id="5" name="Table Placeholder 4">
            <a:extLst>
              <a:ext uri="{FF2B5EF4-FFF2-40B4-BE49-F238E27FC236}">
                <a16:creationId xmlns:a16="http://schemas.microsoft.com/office/drawing/2014/main" id="{5B466F4E-3487-4BE8-AC0D-894D6938B7C3}"/>
              </a:ext>
            </a:extLst>
          </p:cNvPr>
          <p:cNvGraphicFramePr>
            <a:graphicFrameLocks noGrp="1"/>
          </p:cNvGraphicFramePr>
          <p:nvPr>
            <p:ph type="tbl" sz="quarter" idx="13"/>
            <p:extLst>
              <p:ext uri="{D42A27DB-BD31-4B8C-83A1-F6EECF244321}">
                <p14:modId xmlns:p14="http://schemas.microsoft.com/office/powerpoint/2010/main" val="1621552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07562671"/>
                    </a:ext>
                  </a:extLst>
                </a:gridCol>
                <a:gridCol w="658368">
                  <a:extLst>
                    <a:ext uri="{9D8B030D-6E8A-4147-A177-3AD203B41FA5}">
                      <a16:colId xmlns:a16="http://schemas.microsoft.com/office/drawing/2014/main" val="3055423390"/>
                    </a:ext>
                  </a:extLst>
                </a:gridCol>
                <a:gridCol w="246888">
                  <a:extLst>
                    <a:ext uri="{9D8B030D-6E8A-4147-A177-3AD203B41FA5}">
                      <a16:colId xmlns:a16="http://schemas.microsoft.com/office/drawing/2014/main" val="3116938675"/>
                    </a:ext>
                  </a:extLst>
                </a:gridCol>
                <a:gridCol w="246888">
                  <a:extLst>
                    <a:ext uri="{9D8B030D-6E8A-4147-A177-3AD203B41FA5}">
                      <a16:colId xmlns:a16="http://schemas.microsoft.com/office/drawing/2014/main" val="211665960"/>
                    </a:ext>
                  </a:extLst>
                </a:gridCol>
                <a:gridCol w="246888">
                  <a:extLst>
                    <a:ext uri="{9D8B030D-6E8A-4147-A177-3AD203B41FA5}">
                      <a16:colId xmlns:a16="http://schemas.microsoft.com/office/drawing/2014/main" val="3377759757"/>
                    </a:ext>
                  </a:extLst>
                </a:gridCol>
                <a:gridCol w="246888">
                  <a:extLst>
                    <a:ext uri="{9D8B030D-6E8A-4147-A177-3AD203B41FA5}">
                      <a16:colId xmlns:a16="http://schemas.microsoft.com/office/drawing/2014/main" val="2268732575"/>
                    </a:ext>
                  </a:extLst>
                </a:gridCol>
                <a:gridCol w="246888">
                  <a:extLst>
                    <a:ext uri="{9D8B030D-6E8A-4147-A177-3AD203B41FA5}">
                      <a16:colId xmlns:a16="http://schemas.microsoft.com/office/drawing/2014/main" val="1740378257"/>
                    </a:ext>
                  </a:extLst>
                </a:gridCol>
                <a:gridCol w="246888">
                  <a:extLst>
                    <a:ext uri="{9D8B030D-6E8A-4147-A177-3AD203B41FA5}">
                      <a16:colId xmlns:a16="http://schemas.microsoft.com/office/drawing/2014/main" val="1251050004"/>
                    </a:ext>
                  </a:extLst>
                </a:gridCol>
                <a:gridCol w="246888">
                  <a:extLst>
                    <a:ext uri="{9D8B030D-6E8A-4147-A177-3AD203B41FA5}">
                      <a16:colId xmlns:a16="http://schemas.microsoft.com/office/drawing/2014/main" val="1678163236"/>
                    </a:ext>
                  </a:extLst>
                </a:gridCol>
                <a:gridCol w="246888">
                  <a:extLst>
                    <a:ext uri="{9D8B030D-6E8A-4147-A177-3AD203B41FA5}">
                      <a16:colId xmlns:a16="http://schemas.microsoft.com/office/drawing/2014/main" val="3543239726"/>
                    </a:ext>
                  </a:extLst>
                </a:gridCol>
                <a:gridCol w="246888">
                  <a:extLst>
                    <a:ext uri="{9D8B030D-6E8A-4147-A177-3AD203B41FA5}">
                      <a16:colId xmlns:a16="http://schemas.microsoft.com/office/drawing/2014/main" val="1398274917"/>
                    </a:ext>
                  </a:extLst>
                </a:gridCol>
                <a:gridCol w="246888">
                  <a:extLst>
                    <a:ext uri="{9D8B030D-6E8A-4147-A177-3AD203B41FA5}">
                      <a16:colId xmlns:a16="http://schemas.microsoft.com/office/drawing/2014/main" val="1210967290"/>
                    </a:ext>
                  </a:extLst>
                </a:gridCol>
                <a:gridCol w="246888">
                  <a:extLst>
                    <a:ext uri="{9D8B030D-6E8A-4147-A177-3AD203B41FA5}">
                      <a16:colId xmlns:a16="http://schemas.microsoft.com/office/drawing/2014/main" val="2900988478"/>
                    </a:ext>
                  </a:extLst>
                </a:gridCol>
                <a:gridCol w="246888">
                  <a:extLst>
                    <a:ext uri="{9D8B030D-6E8A-4147-A177-3AD203B41FA5}">
                      <a16:colId xmlns:a16="http://schemas.microsoft.com/office/drawing/2014/main" val="1564720903"/>
                    </a:ext>
                  </a:extLst>
                </a:gridCol>
                <a:gridCol w="246888">
                  <a:extLst>
                    <a:ext uri="{9D8B030D-6E8A-4147-A177-3AD203B41FA5}">
                      <a16:colId xmlns:a16="http://schemas.microsoft.com/office/drawing/2014/main" val="1400797970"/>
                    </a:ext>
                  </a:extLst>
                </a:gridCol>
                <a:gridCol w="246888">
                  <a:extLst>
                    <a:ext uri="{9D8B030D-6E8A-4147-A177-3AD203B41FA5}">
                      <a16:colId xmlns:a16="http://schemas.microsoft.com/office/drawing/2014/main" val="4205415088"/>
                    </a:ext>
                  </a:extLst>
                </a:gridCol>
                <a:gridCol w="246888">
                  <a:extLst>
                    <a:ext uri="{9D8B030D-6E8A-4147-A177-3AD203B41FA5}">
                      <a16:colId xmlns:a16="http://schemas.microsoft.com/office/drawing/2014/main" val="2238322160"/>
                    </a:ext>
                  </a:extLst>
                </a:gridCol>
                <a:gridCol w="246888">
                  <a:extLst>
                    <a:ext uri="{9D8B030D-6E8A-4147-A177-3AD203B41FA5}">
                      <a16:colId xmlns:a16="http://schemas.microsoft.com/office/drawing/2014/main" val="3566313320"/>
                    </a:ext>
                  </a:extLst>
                </a:gridCol>
                <a:gridCol w="246888">
                  <a:extLst>
                    <a:ext uri="{9D8B030D-6E8A-4147-A177-3AD203B41FA5}">
                      <a16:colId xmlns:a16="http://schemas.microsoft.com/office/drawing/2014/main" val="2426304354"/>
                    </a:ext>
                  </a:extLst>
                </a:gridCol>
                <a:gridCol w="246888">
                  <a:extLst>
                    <a:ext uri="{9D8B030D-6E8A-4147-A177-3AD203B41FA5}">
                      <a16:colId xmlns:a16="http://schemas.microsoft.com/office/drawing/2014/main" val="3622282691"/>
                    </a:ext>
                  </a:extLst>
                </a:gridCol>
                <a:gridCol w="246888">
                  <a:extLst>
                    <a:ext uri="{9D8B030D-6E8A-4147-A177-3AD203B41FA5}">
                      <a16:colId xmlns:a16="http://schemas.microsoft.com/office/drawing/2014/main" val="4200455108"/>
                    </a:ext>
                  </a:extLst>
                </a:gridCol>
                <a:gridCol w="987552">
                  <a:extLst>
                    <a:ext uri="{9D8B030D-6E8A-4147-A177-3AD203B41FA5}">
                      <a16:colId xmlns:a16="http://schemas.microsoft.com/office/drawing/2014/main" val="2631242356"/>
                    </a:ext>
                  </a:extLst>
                </a:gridCol>
                <a:gridCol w="493776">
                  <a:extLst>
                    <a:ext uri="{9D8B030D-6E8A-4147-A177-3AD203B41FA5}">
                      <a16:colId xmlns:a16="http://schemas.microsoft.com/office/drawing/2014/main" val="420783988"/>
                    </a:ext>
                  </a:extLst>
                </a:gridCol>
                <a:gridCol w="493776">
                  <a:extLst>
                    <a:ext uri="{9D8B030D-6E8A-4147-A177-3AD203B41FA5}">
                      <a16:colId xmlns:a16="http://schemas.microsoft.com/office/drawing/2014/main" val="2537048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32500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- 2019-12-22 15:09:17</a:t>
                      </a:r>
                      <a:r>
                        <a:rPr kumimoji="0" lang="es-ES" sz="1000" b="0" i="0" u="none" strike="noStrike" kern="1200" cap="none" spc="0" normalizeH="0" baseline="0" noProof="0">
                          <a:ln>
                            <a:noFill/>
                          </a:ln>
                          <a:solidFill>
                            <a:prstClr val="black"/>
                          </a:solidFill>
                          <a:effectLst/>
                          <a:uLnTx/>
                          <a:uFillTx/>
                          <a:latin typeface="+mn-lt"/>
                          <a:ea typeface="+mn-ea"/>
                          <a:cs typeface="+mn-cs"/>
                        </a:rPr>
                        <a:t>
 Las amistades de toda la vida y las historias más memorables comienzan cuando juntás los mejores ingredientes con la compañía perfecta. 
¿Cuál es tu historia de karaoke? ¡Contanos en los comentarios!
Ingresá aquí: https://bit.ly/2r9gvBr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Sangria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8420505"/>
                  </a:ext>
                </a:extLst>
              </a:tr>
            </a:tbl>
          </a:graphicData>
        </a:graphic>
      </p:graphicFrame>
      <p:sp>
        <p:nvSpPr>
          <p:cNvPr id="4" name="Text Placeholder 3">
            <a:extLst>
              <a:ext uri="{FF2B5EF4-FFF2-40B4-BE49-F238E27FC236}">
                <a16:creationId xmlns:a16="http://schemas.microsoft.com/office/drawing/2014/main" id="{B22402D8-FE35-4B2E-BE9E-87E39B70EDD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7337950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21</TotalTime>
  <Words>3611</Words>
  <Application>Microsoft Office PowerPoint</Application>
  <PresentationFormat>On-screen Show (4:3)</PresentationFormat>
  <Paragraphs>1276</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Ads Performance Table | Reporte Métricas - 1 of 26</vt:lpstr>
      <vt:lpstr>Facebook Ads Performance Table | Reporte Métricas - 2 of 26</vt:lpstr>
      <vt:lpstr>Facebook Ads Performance Table | Reporte Métricas - 3 of 26</vt:lpstr>
      <vt:lpstr>Facebook Ads Performance Table | Reporte Métricas - 4 of 26</vt:lpstr>
      <vt:lpstr>Facebook Ads Performance Table | Reporte Métricas - 5 of 26</vt:lpstr>
      <vt:lpstr>Facebook Ads Performance Table | Reporte Métricas - 6 of 26</vt:lpstr>
      <vt:lpstr>Facebook Ads Performance Table | Reporte Métricas - 7 of 26</vt:lpstr>
      <vt:lpstr>Facebook Ads Performance Table | Reporte Métricas - 8 of 26</vt:lpstr>
      <vt:lpstr>Facebook Ads Performance Table | Reporte Métricas - 9 of 26</vt:lpstr>
      <vt:lpstr>Facebook Ads Performance Table | Reporte Métricas - 10 of 26</vt:lpstr>
      <vt:lpstr>Facebook Ads Performance Table | Reporte Métricas - 11 of 26</vt:lpstr>
      <vt:lpstr>Facebook Ads Performance Table | Reporte Métricas - 12 of 26</vt:lpstr>
      <vt:lpstr>Facebook Ads Performance Table | Reporte Métricas - 13 of 26</vt:lpstr>
      <vt:lpstr>Facebook Ads Performance Table | Reporte Métricas - 14 of 26</vt:lpstr>
      <vt:lpstr>Facebook Ads Performance Table | Reporte Métricas - 15 of 26</vt:lpstr>
      <vt:lpstr>Facebook Ads Performance Table | Reporte Métricas - 16 of 26</vt:lpstr>
      <vt:lpstr>Facebook Ads Performance Table | Reporte Métricas - 17 of 26</vt:lpstr>
      <vt:lpstr>Facebook Ads Performance Table | Reporte Métricas - 18 of 26</vt:lpstr>
      <vt:lpstr>Facebook Ads Performance Table | Reporte Métricas - 19 of 26</vt:lpstr>
      <vt:lpstr>Facebook Ads Performance Table | Reporte Métricas - 20 of 26</vt:lpstr>
      <vt:lpstr>Facebook Ads Performance Table | Reporte Métricas - 21 of 26</vt:lpstr>
      <vt:lpstr>Facebook Ads Performance Table | Reporte Métricas - 22 of 26</vt:lpstr>
      <vt:lpstr>Facebook Ads Performance Table | Reporte Métricas - 23 of 26</vt:lpstr>
      <vt:lpstr>Facebook Ads Performance Table | Reporte Métricas - 24 of 26</vt:lpstr>
      <vt:lpstr>Facebook Ads Performance Table | Reporte Métricas - 25 of 26</vt:lpstr>
      <vt:lpstr>Facebook Ads Performance Table | Reporte Métricas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3</cp:revision>
  <dcterms:created xsi:type="dcterms:W3CDTF">2020-01-17T12:59:10Z</dcterms:created>
  <dcterms:modified xsi:type="dcterms:W3CDTF">2020-01-17T13:20:35Z</dcterms:modified>
</cp:coreProperties>
</file>