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 Costa Rica</c:v>
                </c:pt>
              </c:strCache>
            </c:strRef>
          </c:tx>
          <c:spPr>
            <a:ln w="28575" cap="rnd">
              <a:solidFill>
                <a:schemeClr val="accent1"/>
              </a:solidFill>
              <a:round/>
            </a:ln>
            <a:effectLst/>
          </c:spPr>
          <c:marker>
            <c:symbol val="none"/>
          </c:marker>
          <c:cat>
            <c:numRef>
              <c:f>Sheet1!$A$2:$A$315</c:f>
              <c:numCache>
                <c:formatCode>m/d/yyyy</c:formatCode>
                <c:ptCount val="31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numCache>
            </c:numRef>
          </c:cat>
          <c:val>
            <c:numRef>
              <c:f>Sheet1!$B$2:$B$315</c:f>
              <c:numCache>
                <c:formatCode>General</c:formatCode>
                <c:ptCount val="314"/>
                <c:pt idx="0">
                  <c:v>0.13838677894062401</c:v>
                </c:pt>
                <c:pt idx="1">
                  <c:v>0</c:v>
                </c:pt>
                <c:pt idx="2">
                  <c:v>0</c:v>
                </c:pt>
                <c:pt idx="3">
                  <c:v>2.4568469719361101E-2</c:v>
                </c:pt>
                <c:pt idx="4">
                  <c:v>0.88139743451386399</c:v>
                </c:pt>
                <c:pt idx="5">
                  <c:v>0</c:v>
                </c:pt>
                <c:pt idx="6">
                  <c:v>8.1265737100691404E-2</c:v>
                </c:pt>
                <c:pt idx="7">
                  <c:v>0</c:v>
                </c:pt>
                <c:pt idx="8">
                  <c:v>3.4663365747762201E-2</c:v>
                </c:pt>
                <c:pt idx="9">
                  <c:v>0.108235364070319</c:v>
                </c:pt>
                <c:pt idx="10">
                  <c:v>0</c:v>
                </c:pt>
                <c:pt idx="11">
                  <c:v>4.7166745587402401E-2</c:v>
                </c:pt>
                <c:pt idx="12">
                  <c:v>0</c:v>
                </c:pt>
                <c:pt idx="13">
                  <c:v>0</c:v>
                </c:pt>
                <c:pt idx="14">
                  <c:v>9.6453658654211804E-3</c:v>
                </c:pt>
                <c:pt idx="15">
                  <c:v>6.6102983441805305E-2</c:v>
                </c:pt>
                <c:pt idx="16">
                  <c:v>0.118819883145001</c:v>
                </c:pt>
                <c:pt idx="17">
                  <c:v>1.23232128561686E-2</c:v>
                </c:pt>
                <c:pt idx="18">
                  <c:v>9.0962142334448007E-2</c:v>
                </c:pt>
                <c:pt idx="19">
                  <c:v>0</c:v>
                </c:pt>
                <c:pt idx="20">
                  <c:v>0.178840535707013</c:v>
                </c:pt>
                <c:pt idx="21">
                  <c:v>2.6185810066824699E-2</c:v>
                </c:pt>
                <c:pt idx="22">
                  <c:v>7.3994735274585197E-3</c:v>
                </c:pt>
                <c:pt idx="23">
                  <c:v>6.7740153947050505E-2</c:v>
                </c:pt>
                <c:pt idx="24">
                  <c:v>5.1572213113390497E-2</c:v>
                </c:pt>
                <c:pt idx="25">
                  <c:v>0</c:v>
                </c:pt>
                <c:pt idx="26">
                  <c:v>1.4038250538440799E-2</c:v>
                </c:pt>
                <c:pt idx="27">
                  <c:v>7.0167275090802003E-3</c:v>
                </c:pt>
                <c:pt idx="28">
                  <c:v>2.3997061282956698E-3</c:v>
                </c:pt>
                <c:pt idx="29">
                  <c:v>1.1810536844261499E-2</c:v>
                </c:pt>
                <c:pt idx="30">
                  <c:v>5.1656799602980601E-3</c:v>
                </c:pt>
                <c:pt idx="31">
                  <c:v>7.0127158503609593E-2</c:v>
                </c:pt>
                <c:pt idx="32">
                  <c:v>4.2415703399895296E-3</c:v>
                </c:pt>
                <c:pt idx="33">
                  <c:v>0</c:v>
                </c:pt>
                <c:pt idx="34">
                  <c:v>6.1820686824143503E-2</c:v>
                </c:pt>
                <c:pt idx="35">
                  <c:v>1.3639949569051299E-2</c:v>
                </c:pt>
                <c:pt idx="36">
                  <c:v>5.5290570377523997E-3</c:v>
                </c:pt>
                <c:pt idx="37">
                  <c:v>6.3671260948968994E-2</c:v>
                </c:pt>
                <c:pt idx="38">
                  <c:v>0.108229495670206</c:v>
                </c:pt>
                <c:pt idx="39">
                  <c:v>0</c:v>
                </c:pt>
                <c:pt idx="40">
                  <c:v>7.7376708505358296E-3</c:v>
                </c:pt>
                <c:pt idx="41">
                  <c:v>0</c:v>
                </c:pt>
                <c:pt idx="42">
                  <c:v>3.07593696355291E-2</c:v>
                </c:pt>
                <c:pt idx="43">
                  <c:v>5.6724109035524398E-2</c:v>
                </c:pt>
                <c:pt idx="44">
                  <c:v>7.6791903150125407E-2</c:v>
                </c:pt>
                <c:pt idx="45">
                  <c:v>0.122360592707714</c:v>
                </c:pt>
                <c:pt idx="46">
                  <c:v>9.0220303250692808E-3</c:v>
                </c:pt>
                <c:pt idx="47">
                  <c:v>0</c:v>
                </c:pt>
                <c:pt idx="48">
                  <c:v>9.4979172687229496E-2</c:v>
                </c:pt>
                <c:pt idx="49">
                  <c:v>0</c:v>
                </c:pt>
                <c:pt idx="50">
                  <c:v>0</c:v>
                </c:pt>
                <c:pt idx="51">
                  <c:v>3.3115628737006701E-3</c:v>
                </c:pt>
                <c:pt idx="52">
                  <c:v>2.80057685445094E-2</c:v>
                </c:pt>
                <c:pt idx="53">
                  <c:v>0</c:v>
                </c:pt>
                <c:pt idx="54">
                  <c:v>0</c:v>
                </c:pt>
                <c:pt idx="55">
                  <c:v>1.2870841109466499E-2</c:v>
                </c:pt>
                <c:pt idx="56">
                  <c:v>9.7433993065641107E-3</c:v>
                </c:pt>
                <c:pt idx="57">
                  <c:v>6.8193891224310105E-2</c:v>
                </c:pt>
                <c:pt idx="58">
                  <c:v>6.2487135001617303E-2</c:v>
                </c:pt>
                <c:pt idx="59">
                  <c:v>0</c:v>
                </c:pt>
                <c:pt idx="60">
                  <c:v>0</c:v>
                </c:pt>
                <c:pt idx="61">
                  <c:v>0</c:v>
                </c:pt>
                <c:pt idx="62">
                  <c:v>0</c:v>
                </c:pt>
                <c:pt idx="63">
                  <c:v>4.9595338772901098E-3</c:v>
                </c:pt>
                <c:pt idx="64">
                  <c:v>6.0609956562864501E-3</c:v>
                </c:pt>
                <c:pt idx="65">
                  <c:v>0</c:v>
                </c:pt>
                <c:pt idx="66">
                  <c:v>0.142868948040143</c:v>
                </c:pt>
                <c:pt idx="67">
                  <c:v>0</c:v>
                </c:pt>
                <c:pt idx="68">
                  <c:v>0</c:v>
                </c:pt>
                <c:pt idx="69">
                  <c:v>0</c:v>
                </c:pt>
                <c:pt idx="70">
                  <c:v>5.1206848135905501E-2</c:v>
                </c:pt>
                <c:pt idx="71">
                  <c:v>0</c:v>
                </c:pt>
                <c:pt idx="72">
                  <c:v>5.2169530792255198E-2</c:v>
                </c:pt>
                <c:pt idx="73">
                  <c:v>2.2380927047350299E-2</c:v>
                </c:pt>
                <c:pt idx="74">
                  <c:v>3.75399473340218E-2</c:v>
                </c:pt>
                <c:pt idx="75">
                  <c:v>0</c:v>
                </c:pt>
                <c:pt idx="76">
                  <c:v>0</c:v>
                </c:pt>
                <c:pt idx="77">
                  <c:v>6.4716256797040295E-2</c:v>
                </c:pt>
                <c:pt idx="78">
                  <c:v>0</c:v>
                </c:pt>
                <c:pt idx="79">
                  <c:v>2.1993167455977E-2</c:v>
                </c:pt>
                <c:pt idx="80">
                  <c:v>6.0087299754813001E-2</c:v>
                </c:pt>
                <c:pt idx="81">
                  <c:v>0</c:v>
                </c:pt>
                <c:pt idx="82">
                  <c:v>0</c:v>
                </c:pt>
                <c:pt idx="83">
                  <c:v>1.08942035513273E-2</c:v>
                </c:pt>
                <c:pt idx="84">
                  <c:v>8.8323698575471496E-2</c:v>
                </c:pt>
                <c:pt idx="85">
                  <c:v>3.1113307344570701E-3</c:v>
                </c:pt>
                <c:pt idx="86">
                  <c:v>1.96411764454716E-2</c:v>
                </c:pt>
                <c:pt idx="87">
                  <c:v>6.5778158357942998E-2</c:v>
                </c:pt>
                <c:pt idx="88">
                  <c:v>0</c:v>
                </c:pt>
                <c:pt idx="89">
                  <c:v>0</c:v>
                </c:pt>
                <c:pt idx="90">
                  <c:v>4.1252722295670098E-2</c:v>
                </c:pt>
                <c:pt idx="91">
                  <c:v>0.172217103242508</c:v>
                </c:pt>
                <c:pt idx="92">
                  <c:v>0</c:v>
                </c:pt>
                <c:pt idx="93">
                  <c:v>0.1207857469164</c:v>
                </c:pt>
                <c:pt idx="94">
                  <c:v>1.79401034387634E-2</c:v>
                </c:pt>
                <c:pt idx="95">
                  <c:v>2.64832926951773E-2</c:v>
                </c:pt>
                <c:pt idx="96">
                  <c:v>3.3597303451210002E-2</c:v>
                </c:pt>
                <c:pt idx="97">
                  <c:v>4.9836980134578102E-2</c:v>
                </c:pt>
                <c:pt idx="98">
                  <c:v>7.1363778228389602E-2</c:v>
                </c:pt>
                <c:pt idx="99">
                  <c:v>9.3698395175490598E-2</c:v>
                </c:pt>
                <c:pt idx="100">
                  <c:v>8.5302698760029202E-2</c:v>
                </c:pt>
                <c:pt idx="101">
                  <c:v>0.15067677008765501</c:v>
                </c:pt>
                <c:pt idx="102">
                  <c:v>0</c:v>
                </c:pt>
                <c:pt idx="103">
                  <c:v>0</c:v>
                </c:pt>
                <c:pt idx="104">
                  <c:v>6.8232434242128701E-2</c:v>
                </c:pt>
                <c:pt idx="105">
                  <c:v>2.7101897678513301E-2</c:v>
                </c:pt>
                <c:pt idx="106">
                  <c:v>0</c:v>
                </c:pt>
                <c:pt idx="107">
                  <c:v>0.10306486178947501</c:v>
                </c:pt>
                <c:pt idx="108">
                  <c:v>5.5596940351387202E-2</c:v>
                </c:pt>
                <c:pt idx="109">
                  <c:v>0</c:v>
                </c:pt>
                <c:pt idx="110">
                  <c:v>0</c:v>
                </c:pt>
                <c:pt idx="111">
                  <c:v>6.1719654805601201E-3</c:v>
                </c:pt>
                <c:pt idx="112">
                  <c:v>0</c:v>
                </c:pt>
                <c:pt idx="113">
                  <c:v>0</c:v>
                </c:pt>
                <c:pt idx="114">
                  <c:v>0.105583211180936</c:v>
                </c:pt>
                <c:pt idx="115">
                  <c:v>7.6720915427433506E-2</c:v>
                </c:pt>
                <c:pt idx="116">
                  <c:v>0</c:v>
                </c:pt>
                <c:pt idx="117">
                  <c:v>0</c:v>
                </c:pt>
                <c:pt idx="118">
                  <c:v>0</c:v>
                </c:pt>
                <c:pt idx="119">
                  <c:v>0</c:v>
                </c:pt>
                <c:pt idx="120">
                  <c:v>5.1812438970925301E-2</c:v>
                </c:pt>
                <c:pt idx="121">
                  <c:v>6.7441794470980407E-2</c:v>
                </c:pt>
                <c:pt idx="122">
                  <c:v>6.5196722053696698E-2</c:v>
                </c:pt>
                <c:pt idx="123">
                  <c:v>1.2855914173192699E-2</c:v>
                </c:pt>
                <c:pt idx="124">
                  <c:v>0</c:v>
                </c:pt>
                <c:pt idx="125">
                  <c:v>0.12587870758493899</c:v>
                </c:pt>
                <c:pt idx="126">
                  <c:v>0</c:v>
                </c:pt>
                <c:pt idx="127">
                  <c:v>8.14062661116568E-2</c:v>
                </c:pt>
                <c:pt idx="128">
                  <c:v>4.0059103001629501E-2</c:v>
                </c:pt>
                <c:pt idx="129">
                  <c:v>0</c:v>
                </c:pt>
                <c:pt idx="130">
                  <c:v>0</c:v>
                </c:pt>
                <c:pt idx="131">
                  <c:v>0</c:v>
                </c:pt>
                <c:pt idx="132">
                  <c:v>0</c:v>
                </c:pt>
                <c:pt idx="133">
                  <c:v>0</c:v>
                </c:pt>
                <c:pt idx="134">
                  <c:v>0</c:v>
                </c:pt>
                <c:pt idx="135">
                  <c:v>6.8144361347435206E-2</c:v>
                </c:pt>
                <c:pt idx="136">
                  <c:v>0.166227184371396</c:v>
                </c:pt>
                <c:pt idx="137">
                  <c:v>0</c:v>
                </c:pt>
                <c:pt idx="138">
                  <c:v>0</c:v>
                </c:pt>
                <c:pt idx="139">
                  <c:v>1.55097197249369E-2</c:v>
                </c:pt>
                <c:pt idx="140">
                  <c:v>0</c:v>
                </c:pt>
                <c:pt idx="141">
                  <c:v>0.104182626015015</c:v>
                </c:pt>
                <c:pt idx="142">
                  <c:v>0.158388366833944</c:v>
                </c:pt>
                <c:pt idx="143">
                  <c:v>0</c:v>
                </c:pt>
                <c:pt idx="144">
                  <c:v>0</c:v>
                </c:pt>
                <c:pt idx="145">
                  <c:v>0</c:v>
                </c:pt>
                <c:pt idx="146">
                  <c:v>8.4948769772636004E-2</c:v>
                </c:pt>
                <c:pt idx="147">
                  <c:v>3.7780384424406899E-2</c:v>
                </c:pt>
                <c:pt idx="148">
                  <c:v>0</c:v>
                </c:pt>
                <c:pt idx="149">
                  <c:v>0.29413139336939298</c:v>
                </c:pt>
                <c:pt idx="150">
                  <c:v>5.7413430609714503E-2</c:v>
                </c:pt>
                <c:pt idx="151">
                  <c:v>6.6378278943265007E-2</c:v>
                </c:pt>
                <c:pt idx="152">
                  <c:v>0</c:v>
                </c:pt>
                <c:pt idx="153">
                  <c:v>0.10827641190286399</c:v>
                </c:pt>
                <c:pt idx="154">
                  <c:v>0</c:v>
                </c:pt>
                <c:pt idx="155">
                  <c:v>2.3153175305433499E-2</c:v>
                </c:pt>
                <c:pt idx="156">
                  <c:v>5.8500730361879097E-2</c:v>
                </c:pt>
                <c:pt idx="157">
                  <c:v>0</c:v>
                </c:pt>
                <c:pt idx="158">
                  <c:v>0</c:v>
                </c:pt>
                <c:pt idx="159">
                  <c:v>0</c:v>
                </c:pt>
                <c:pt idx="160">
                  <c:v>0</c:v>
                </c:pt>
                <c:pt idx="161">
                  <c:v>0</c:v>
                </c:pt>
                <c:pt idx="162">
                  <c:v>0</c:v>
                </c:pt>
                <c:pt idx="163">
                  <c:v>2.8314092891729099E-2</c:v>
                </c:pt>
                <c:pt idx="164">
                  <c:v>3.3500597457179301E-2</c:v>
                </c:pt>
                <c:pt idx="165">
                  <c:v>0.116957597945272</c:v>
                </c:pt>
                <c:pt idx="166">
                  <c:v>0</c:v>
                </c:pt>
                <c:pt idx="167">
                  <c:v>0</c:v>
                </c:pt>
                <c:pt idx="168">
                  <c:v>0</c:v>
                </c:pt>
                <c:pt idx="169">
                  <c:v>0</c:v>
                </c:pt>
                <c:pt idx="170">
                  <c:v>0.309185382402199</c:v>
                </c:pt>
                <c:pt idx="171">
                  <c:v>0</c:v>
                </c:pt>
                <c:pt idx="172">
                  <c:v>0</c:v>
                </c:pt>
                <c:pt idx="173">
                  <c:v>0</c:v>
                </c:pt>
                <c:pt idx="174">
                  <c:v>0</c:v>
                </c:pt>
                <c:pt idx="175">
                  <c:v>0</c:v>
                </c:pt>
                <c:pt idx="176">
                  <c:v>0</c:v>
                </c:pt>
                <c:pt idx="177">
                  <c:v>0.112482823810264</c:v>
                </c:pt>
                <c:pt idx="178">
                  <c:v>3.0192481536136299E-2</c:v>
                </c:pt>
                <c:pt idx="179">
                  <c:v>0</c:v>
                </c:pt>
                <c:pt idx="180">
                  <c:v>0</c:v>
                </c:pt>
                <c:pt idx="181">
                  <c:v>1.07137117654411E-2</c:v>
                </c:pt>
                <c:pt idx="182">
                  <c:v>0</c:v>
                </c:pt>
                <c:pt idx="183">
                  <c:v>1.8653952228031598E-2</c:v>
                </c:pt>
                <c:pt idx="184">
                  <c:v>8.6028260819124694E-2</c:v>
                </c:pt>
                <c:pt idx="185">
                  <c:v>7.5487186808480294E-2</c:v>
                </c:pt>
                <c:pt idx="186">
                  <c:v>1.65938381547652E-2</c:v>
                </c:pt>
                <c:pt idx="187">
                  <c:v>1.37362637362637E-2</c:v>
                </c:pt>
                <c:pt idx="188">
                  <c:v>0</c:v>
                </c:pt>
                <c:pt idx="189">
                  <c:v>0</c:v>
                </c:pt>
                <c:pt idx="190">
                  <c:v>0</c:v>
                </c:pt>
                <c:pt idx="191">
                  <c:v>3.1908332174650902E-2</c:v>
                </c:pt>
                <c:pt idx="192">
                  <c:v>3.1011509904078201E-2</c:v>
                </c:pt>
                <c:pt idx="193">
                  <c:v>0</c:v>
                </c:pt>
                <c:pt idx="194">
                  <c:v>2.3517799589151199E-2</c:v>
                </c:pt>
                <c:pt idx="195">
                  <c:v>0</c:v>
                </c:pt>
                <c:pt idx="196">
                  <c:v>1.0560226234593699</c:v>
                </c:pt>
                <c:pt idx="197">
                  <c:v>1.8872056359793998E-2</c:v>
                </c:pt>
                <c:pt idx="198">
                  <c:v>0.13973217702731799</c:v>
                </c:pt>
                <c:pt idx="199">
                  <c:v>0</c:v>
                </c:pt>
                <c:pt idx="200">
                  <c:v>1.8506787008235499E-2</c:v>
                </c:pt>
                <c:pt idx="201">
                  <c:v>7.2054569327170397E-3</c:v>
                </c:pt>
                <c:pt idx="202">
                  <c:v>0</c:v>
                </c:pt>
                <c:pt idx="203">
                  <c:v>6.4552383458940807E-2</c:v>
                </c:pt>
                <c:pt idx="204">
                  <c:v>0</c:v>
                </c:pt>
                <c:pt idx="205">
                  <c:v>8.0331705964629199E-2</c:v>
                </c:pt>
                <c:pt idx="206">
                  <c:v>4.9216620648238001E-2</c:v>
                </c:pt>
                <c:pt idx="207">
                  <c:v>3.8991306448575902E-2</c:v>
                </c:pt>
                <c:pt idx="208">
                  <c:v>0</c:v>
                </c:pt>
                <c:pt idx="209">
                  <c:v>0</c:v>
                </c:pt>
                <c:pt idx="210">
                  <c:v>0</c:v>
                </c:pt>
                <c:pt idx="211">
                  <c:v>2.6798422619998399E-2</c:v>
                </c:pt>
                <c:pt idx="212">
                  <c:v>0.197975442705561</c:v>
                </c:pt>
                <c:pt idx="213">
                  <c:v>0</c:v>
                </c:pt>
                <c:pt idx="214">
                  <c:v>0</c:v>
                </c:pt>
                <c:pt idx="215">
                  <c:v>0</c:v>
                </c:pt>
                <c:pt idx="216">
                  <c:v>0</c:v>
                </c:pt>
                <c:pt idx="217">
                  <c:v>0</c:v>
                </c:pt>
                <c:pt idx="218">
                  <c:v>0</c:v>
                </c:pt>
                <c:pt idx="219">
                  <c:v>4.6243798724308997E-2</c:v>
                </c:pt>
                <c:pt idx="220">
                  <c:v>1.40457222424261E-2</c:v>
                </c:pt>
                <c:pt idx="221">
                  <c:v>3.2590194248185003E-2</c:v>
                </c:pt>
                <c:pt idx="222">
                  <c:v>0</c:v>
                </c:pt>
                <c:pt idx="223">
                  <c:v>0</c:v>
                </c:pt>
                <c:pt idx="224">
                  <c:v>4.2837014012305899E-2</c:v>
                </c:pt>
                <c:pt idx="225">
                  <c:v>2.7607589963579201E-2</c:v>
                </c:pt>
                <c:pt idx="226">
                  <c:v>4.2344742823509703E-2</c:v>
                </c:pt>
                <c:pt idx="227">
                  <c:v>0</c:v>
                </c:pt>
                <c:pt idx="228">
                  <c:v>0</c:v>
                </c:pt>
                <c:pt idx="229">
                  <c:v>0</c:v>
                </c:pt>
                <c:pt idx="230">
                  <c:v>0</c:v>
                </c:pt>
                <c:pt idx="231">
                  <c:v>0</c:v>
                </c:pt>
                <c:pt idx="232">
                  <c:v>3.69453774085204E-2</c:v>
                </c:pt>
                <c:pt idx="233">
                  <c:v>2.8279943157314299E-2</c:v>
                </c:pt>
                <c:pt idx="234">
                  <c:v>0</c:v>
                </c:pt>
                <c:pt idx="235">
                  <c:v>0</c:v>
                </c:pt>
                <c:pt idx="236">
                  <c:v>0</c:v>
                </c:pt>
                <c:pt idx="237">
                  <c:v>0</c:v>
                </c:pt>
                <c:pt idx="238">
                  <c:v>0</c:v>
                </c:pt>
                <c:pt idx="239">
                  <c:v>0</c:v>
                </c:pt>
                <c:pt idx="240">
                  <c:v>0</c:v>
                </c:pt>
                <c:pt idx="241">
                  <c:v>5.1719816279915398E-2</c:v>
                </c:pt>
                <c:pt idx="242">
                  <c:v>9.3360300164836499E-2</c:v>
                </c:pt>
                <c:pt idx="243">
                  <c:v>5.4433939958570203E-2</c:v>
                </c:pt>
                <c:pt idx="244">
                  <c:v>2.4697412593210701E-2</c:v>
                </c:pt>
                <c:pt idx="245">
                  <c:v>0</c:v>
                </c:pt>
                <c:pt idx="246">
                  <c:v>1.12845324324515E-2</c:v>
                </c:pt>
                <c:pt idx="247">
                  <c:v>1.9985897492397899E-2</c:v>
                </c:pt>
                <c:pt idx="248">
                  <c:v>4.00074727614321E-2</c:v>
                </c:pt>
                <c:pt idx="249">
                  <c:v>4.63409992740497E-2</c:v>
                </c:pt>
                <c:pt idx="250">
                  <c:v>0</c:v>
                </c:pt>
                <c:pt idx="251">
                  <c:v>0</c:v>
                </c:pt>
                <c:pt idx="252">
                  <c:v>2.04262752334935E-2</c:v>
                </c:pt>
                <c:pt idx="253">
                  <c:v>0.16830274777122101</c:v>
                </c:pt>
                <c:pt idx="254">
                  <c:v>2.8250327827012901E-2</c:v>
                </c:pt>
                <c:pt idx="255">
                  <c:v>0.105326141473158</c:v>
                </c:pt>
                <c:pt idx="256">
                  <c:v>0</c:v>
                </c:pt>
                <c:pt idx="257">
                  <c:v>0</c:v>
                </c:pt>
                <c:pt idx="258">
                  <c:v>0.19716129940025001</c:v>
                </c:pt>
                <c:pt idx="259">
                  <c:v>2.3915704176807401E-2</c:v>
                </c:pt>
                <c:pt idx="260">
                  <c:v>0</c:v>
                </c:pt>
                <c:pt idx="261">
                  <c:v>3.85845872591759E-2</c:v>
                </c:pt>
                <c:pt idx="262">
                  <c:v>1.8366231442636698E-2</c:v>
                </c:pt>
                <c:pt idx="263">
                  <c:v>2.3150507290433001E-2</c:v>
                </c:pt>
                <c:pt idx="264">
                  <c:v>0</c:v>
                </c:pt>
                <c:pt idx="265">
                  <c:v>0.106000860653218</c:v>
                </c:pt>
                <c:pt idx="266">
                  <c:v>1.7619216536073699E-2</c:v>
                </c:pt>
                <c:pt idx="267">
                  <c:v>2.0189854861278101E-2</c:v>
                </c:pt>
                <c:pt idx="268">
                  <c:v>1.9658124158605999E-2</c:v>
                </c:pt>
                <c:pt idx="269">
                  <c:v>3.3657212347529102E-2</c:v>
                </c:pt>
                <c:pt idx="270">
                  <c:v>0</c:v>
                </c:pt>
                <c:pt idx="271">
                  <c:v>0</c:v>
                </c:pt>
                <c:pt idx="272">
                  <c:v>7.1196094385679407E-2</c:v>
                </c:pt>
                <c:pt idx="273">
                  <c:v>2.91910656053859E-2</c:v>
                </c:pt>
                <c:pt idx="274">
                  <c:v>0.121473670187592</c:v>
                </c:pt>
                <c:pt idx="275">
                  <c:v>3.9490802323414502E-2</c:v>
                </c:pt>
                <c:pt idx="276">
                  <c:v>9.3876928791962105E-2</c:v>
                </c:pt>
                <c:pt idx="277">
                  <c:v>7.7611459165510405E-2</c:v>
                </c:pt>
                <c:pt idx="278">
                  <c:v>0</c:v>
                </c:pt>
                <c:pt idx="279">
                  <c:v>0</c:v>
                </c:pt>
                <c:pt idx="280">
                  <c:v>5.8788510194969501E-2</c:v>
                </c:pt>
                <c:pt idx="281">
                  <c:v>4.2075826358141701E-2</c:v>
                </c:pt>
                <c:pt idx="282">
                  <c:v>6.8446748954480302E-2</c:v>
                </c:pt>
                <c:pt idx="283">
                  <c:v>3.0787757009509399E-2</c:v>
                </c:pt>
                <c:pt idx="284">
                  <c:v>4.5980330393392103E-2</c:v>
                </c:pt>
                <c:pt idx="285">
                  <c:v>6.2110605867090303E-3</c:v>
                </c:pt>
                <c:pt idx="286">
                  <c:v>4.73450063262724E-2</c:v>
                </c:pt>
                <c:pt idx="287">
                  <c:v>7.1697750264494804E-3</c:v>
                </c:pt>
                <c:pt idx="288">
                  <c:v>0</c:v>
                </c:pt>
                <c:pt idx="289">
                  <c:v>5.2005216254295897E-2</c:v>
                </c:pt>
                <c:pt idx="290">
                  <c:v>3.2028482190765699E-2</c:v>
                </c:pt>
                <c:pt idx="291">
                  <c:v>6.4655699662042902E-3</c:v>
                </c:pt>
                <c:pt idx="292">
                  <c:v>3.4941333501051701E-3</c:v>
                </c:pt>
                <c:pt idx="293">
                  <c:v>4.1920884810142103E-3</c:v>
                </c:pt>
                <c:pt idx="294">
                  <c:v>5.4138164087536196E-3</c:v>
                </c:pt>
                <c:pt idx="295">
                  <c:v>3.8413186199189801E-3</c:v>
                </c:pt>
                <c:pt idx="296">
                  <c:v>6.2692185731782202E-2</c:v>
                </c:pt>
                <c:pt idx="297">
                  <c:v>0.187459031506262</c:v>
                </c:pt>
                <c:pt idx="298">
                  <c:v>3.1394107674812899E-3</c:v>
                </c:pt>
                <c:pt idx="299">
                  <c:v>0.160009760944023</c:v>
                </c:pt>
                <c:pt idx="300">
                  <c:v>0.147952272037079</c:v>
                </c:pt>
                <c:pt idx="301">
                  <c:v>8.2582948565273595E-2</c:v>
                </c:pt>
                <c:pt idx="302">
                  <c:v>0.52509651613861197</c:v>
                </c:pt>
                <c:pt idx="303">
                  <c:v>0.194618093292179</c:v>
                </c:pt>
                <c:pt idx="304">
                  <c:v>9.27281640640234E-2</c:v>
                </c:pt>
                <c:pt idx="305">
                  <c:v>2.9999878823340001E-2</c:v>
                </c:pt>
                <c:pt idx="306">
                  <c:v>1.15511693758624E-2</c:v>
                </c:pt>
                <c:pt idx="307">
                  <c:v>4.9734490350990798E-2</c:v>
                </c:pt>
                <c:pt idx="308">
                  <c:v>5.6962353063021104E-3</c:v>
                </c:pt>
                <c:pt idx="309">
                  <c:v>5.1768051519564904E-3</c:v>
                </c:pt>
                <c:pt idx="310">
                  <c:v>0</c:v>
                </c:pt>
                <c:pt idx="311">
                  <c:v>1.5350756154100901E-2</c:v>
                </c:pt>
                <c:pt idx="312">
                  <c:v>0</c:v>
                </c:pt>
                <c:pt idx="313">
                  <c:v>0</c:v>
                </c:pt>
              </c:numCache>
            </c:numRef>
          </c:val>
          <c:smooth val="0"/>
          <c:extLst>
            <c:ext xmlns:c16="http://schemas.microsoft.com/office/drawing/2014/chart" uri="{C3380CC4-5D6E-409C-BE32-E72D297353CC}">
              <c16:uniqueId val="{00000000-79C2-4CC5-99F4-834B8766C676}"/>
            </c:ext>
          </c:extLst>
        </c:ser>
        <c:ser>
          <c:idx val="1"/>
          <c:order val="1"/>
          <c:tx>
            <c:strRef>
              <c:f>Sheet1!$C$1</c:f>
              <c:strCache>
                <c:ptCount val="1"/>
                <c:pt idx="0">
                  <c:v>PriceSmart Costa Rica</c:v>
                </c:pt>
              </c:strCache>
            </c:strRef>
          </c:tx>
          <c:spPr>
            <a:ln w="28575" cap="rnd">
              <a:solidFill>
                <a:schemeClr val="accent2"/>
              </a:solidFill>
              <a:round/>
            </a:ln>
            <a:effectLst/>
          </c:spPr>
          <c:marker>
            <c:symbol val="none"/>
          </c:marker>
          <c:cat>
            <c:numRef>
              <c:f>Sheet1!$A$2:$A$315</c:f>
              <c:numCache>
                <c:formatCode>m/d/yyyy</c:formatCode>
                <c:ptCount val="31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numCache>
            </c:numRef>
          </c:cat>
          <c:val>
            <c:numRef>
              <c:f>Sheet1!$C$2:$C$315</c:f>
              <c:numCache>
                <c:formatCode>General</c:formatCode>
                <c:ptCount val="314"/>
                <c:pt idx="0">
                  <c:v>0</c:v>
                </c:pt>
                <c:pt idx="1">
                  <c:v>0.160190707248312</c:v>
                </c:pt>
                <c:pt idx="2">
                  <c:v>2.02798620969377E-2</c:v>
                </c:pt>
                <c:pt idx="3">
                  <c:v>2.6322864715959401E-2</c:v>
                </c:pt>
                <c:pt idx="4">
                  <c:v>2.8490389242028999E-2</c:v>
                </c:pt>
                <c:pt idx="5">
                  <c:v>2.6155812707506301E-2</c:v>
                </c:pt>
                <c:pt idx="6">
                  <c:v>0</c:v>
                </c:pt>
                <c:pt idx="7">
                  <c:v>2.4447919608496099E-2</c:v>
                </c:pt>
                <c:pt idx="8">
                  <c:v>0</c:v>
                </c:pt>
                <c:pt idx="9">
                  <c:v>2.4010210658006102E-2</c:v>
                </c:pt>
                <c:pt idx="10">
                  <c:v>0</c:v>
                </c:pt>
                <c:pt idx="11">
                  <c:v>0</c:v>
                </c:pt>
                <c:pt idx="12">
                  <c:v>0</c:v>
                </c:pt>
                <c:pt idx="13">
                  <c:v>0</c:v>
                </c:pt>
                <c:pt idx="14">
                  <c:v>8.0293934655030402E-2</c:v>
                </c:pt>
                <c:pt idx="15">
                  <c:v>0</c:v>
                </c:pt>
                <c:pt idx="16">
                  <c:v>4.0743120923062703E-2</c:v>
                </c:pt>
                <c:pt idx="17">
                  <c:v>1.06375086954635E-2</c:v>
                </c:pt>
                <c:pt idx="18">
                  <c:v>3.0224416290960399E-2</c:v>
                </c:pt>
                <c:pt idx="19">
                  <c:v>4.9939359349361501E-2</c:v>
                </c:pt>
                <c:pt idx="20">
                  <c:v>0</c:v>
                </c:pt>
                <c:pt idx="21">
                  <c:v>1.76153068628397E-2</c:v>
                </c:pt>
                <c:pt idx="22">
                  <c:v>0</c:v>
                </c:pt>
                <c:pt idx="23">
                  <c:v>0</c:v>
                </c:pt>
                <c:pt idx="24">
                  <c:v>0</c:v>
                </c:pt>
                <c:pt idx="25">
                  <c:v>0</c:v>
                </c:pt>
                <c:pt idx="26">
                  <c:v>0</c:v>
                </c:pt>
                <c:pt idx="27">
                  <c:v>0</c:v>
                </c:pt>
                <c:pt idx="28">
                  <c:v>3.5776753060900002E-2</c:v>
                </c:pt>
                <c:pt idx="29">
                  <c:v>0</c:v>
                </c:pt>
                <c:pt idx="30">
                  <c:v>1.12926769081487E-2</c:v>
                </c:pt>
                <c:pt idx="31">
                  <c:v>0</c:v>
                </c:pt>
                <c:pt idx="32">
                  <c:v>2.5083402312689702E-2</c:v>
                </c:pt>
                <c:pt idx="33">
                  <c:v>0</c:v>
                </c:pt>
                <c:pt idx="34">
                  <c:v>0</c:v>
                </c:pt>
                <c:pt idx="35">
                  <c:v>0</c:v>
                </c:pt>
                <c:pt idx="36">
                  <c:v>3.5923441298590597E-2</c:v>
                </c:pt>
                <c:pt idx="37">
                  <c:v>0</c:v>
                </c:pt>
                <c:pt idx="38">
                  <c:v>3.1735294240461703E-2</c:v>
                </c:pt>
                <c:pt idx="39">
                  <c:v>0</c:v>
                </c:pt>
                <c:pt idx="40">
                  <c:v>0</c:v>
                </c:pt>
                <c:pt idx="41">
                  <c:v>0</c:v>
                </c:pt>
                <c:pt idx="42">
                  <c:v>4.7557068482178597E-2</c:v>
                </c:pt>
                <c:pt idx="43">
                  <c:v>5.1713424221066603E-2</c:v>
                </c:pt>
                <c:pt idx="44">
                  <c:v>0</c:v>
                </c:pt>
                <c:pt idx="45">
                  <c:v>0</c:v>
                </c:pt>
                <c:pt idx="46">
                  <c:v>0</c:v>
                </c:pt>
                <c:pt idx="47">
                  <c:v>0</c:v>
                </c:pt>
                <c:pt idx="48">
                  <c:v>8.3285791027621695E-3</c:v>
                </c:pt>
                <c:pt idx="49">
                  <c:v>1.95644210596423E-2</c:v>
                </c:pt>
                <c:pt idx="50">
                  <c:v>5.2430965894905E-2</c:v>
                </c:pt>
                <c:pt idx="51">
                  <c:v>0.184064391339614</c:v>
                </c:pt>
                <c:pt idx="52">
                  <c:v>0</c:v>
                </c:pt>
                <c:pt idx="53">
                  <c:v>8.6442276922821207E-2</c:v>
                </c:pt>
                <c:pt idx="54">
                  <c:v>0</c:v>
                </c:pt>
                <c:pt idx="55">
                  <c:v>2.5741949412917499E-2</c:v>
                </c:pt>
                <c:pt idx="56">
                  <c:v>2.3656065705759999E-2</c:v>
                </c:pt>
                <c:pt idx="57">
                  <c:v>0</c:v>
                </c:pt>
                <c:pt idx="58">
                  <c:v>0.19238902387448301</c:v>
                </c:pt>
                <c:pt idx="59">
                  <c:v>3.6194644297823902E-2</c:v>
                </c:pt>
                <c:pt idx="60">
                  <c:v>0</c:v>
                </c:pt>
                <c:pt idx="61">
                  <c:v>0</c:v>
                </c:pt>
                <c:pt idx="62">
                  <c:v>0</c:v>
                </c:pt>
                <c:pt idx="63">
                  <c:v>0</c:v>
                </c:pt>
                <c:pt idx="64">
                  <c:v>0</c:v>
                </c:pt>
                <c:pt idx="65">
                  <c:v>7.1345145224558107E-2</c:v>
                </c:pt>
                <c:pt idx="66">
                  <c:v>3.0424678957686298E-2</c:v>
                </c:pt>
                <c:pt idx="67">
                  <c:v>0</c:v>
                </c:pt>
                <c:pt idx="68">
                  <c:v>0</c:v>
                </c:pt>
                <c:pt idx="69">
                  <c:v>1.4020965467186799E-2</c:v>
                </c:pt>
                <c:pt idx="70">
                  <c:v>3.1327287716405597E-2</c:v>
                </c:pt>
                <c:pt idx="71">
                  <c:v>1.35976496668576E-2</c:v>
                </c:pt>
                <c:pt idx="72">
                  <c:v>1.27692878032706E-2</c:v>
                </c:pt>
                <c:pt idx="73">
                  <c:v>8.8526183162731704E-3</c:v>
                </c:pt>
                <c:pt idx="74">
                  <c:v>1.2141016882186899E-2</c:v>
                </c:pt>
                <c:pt idx="75">
                  <c:v>0</c:v>
                </c:pt>
                <c:pt idx="76">
                  <c:v>9.8693544208539492E-3</c:v>
                </c:pt>
                <c:pt idx="77">
                  <c:v>0</c:v>
                </c:pt>
                <c:pt idx="78">
                  <c:v>9.4489612305012505E-3</c:v>
                </c:pt>
                <c:pt idx="79">
                  <c:v>1.91628306785969E-2</c:v>
                </c:pt>
                <c:pt idx="80">
                  <c:v>2.4547029316870101E-2</c:v>
                </c:pt>
                <c:pt idx="81">
                  <c:v>1.08735792540314E-2</c:v>
                </c:pt>
                <c:pt idx="82">
                  <c:v>1.9275645836665599E-2</c:v>
                </c:pt>
                <c:pt idx="83">
                  <c:v>9.8382025603922195E-3</c:v>
                </c:pt>
                <c:pt idx="84">
                  <c:v>6.48787450401907E-2</c:v>
                </c:pt>
                <c:pt idx="85">
                  <c:v>1.3926720871648901E-2</c:v>
                </c:pt>
                <c:pt idx="86">
                  <c:v>6.9605663444333903E-3</c:v>
                </c:pt>
                <c:pt idx="87">
                  <c:v>4.0517643592073299E-2</c:v>
                </c:pt>
                <c:pt idx="88">
                  <c:v>1.0636557028309601E-2</c:v>
                </c:pt>
                <c:pt idx="89">
                  <c:v>1.63568408397602E-2</c:v>
                </c:pt>
                <c:pt idx="90">
                  <c:v>0</c:v>
                </c:pt>
                <c:pt idx="91">
                  <c:v>1.28671214411176E-2</c:v>
                </c:pt>
                <c:pt idx="92">
                  <c:v>0</c:v>
                </c:pt>
                <c:pt idx="93">
                  <c:v>0</c:v>
                </c:pt>
                <c:pt idx="94">
                  <c:v>2.0780702469236401E-2</c:v>
                </c:pt>
                <c:pt idx="95">
                  <c:v>0</c:v>
                </c:pt>
                <c:pt idx="96">
                  <c:v>0</c:v>
                </c:pt>
                <c:pt idx="97">
                  <c:v>1.3421508577564099E-2</c:v>
                </c:pt>
                <c:pt idx="98">
                  <c:v>6.38050572619909E-2</c:v>
                </c:pt>
                <c:pt idx="99">
                  <c:v>0</c:v>
                </c:pt>
                <c:pt idx="100">
                  <c:v>0</c:v>
                </c:pt>
                <c:pt idx="101">
                  <c:v>4.2176125879514199E-2</c:v>
                </c:pt>
                <c:pt idx="102">
                  <c:v>0</c:v>
                </c:pt>
                <c:pt idx="103">
                  <c:v>1.05325415022645E-2</c:v>
                </c:pt>
                <c:pt idx="104">
                  <c:v>2.9146021568055999E-2</c:v>
                </c:pt>
                <c:pt idx="105">
                  <c:v>2.6696545224352101E-2</c:v>
                </c:pt>
                <c:pt idx="106">
                  <c:v>2.53267214424376E-2</c:v>
                </c:pt>
                <c:pt idx="107">
                  <c:v>1.3723123867337801E-2</c:v>
                </c:pt>
                <c:pt idx="108">
                  <c:v>5.35961829846223E-2</c:v>
                </c:pt>
                <c:pt idx="109">
                  <c:v>2.0528343201697E-2</c:v>
                </c:pt>
                <c:pt idx="110">
                  <c:v>0</c:v>
                </c:pt>
                <c:pt idx="111">
                  <c:v>7.7274627393604203E-2</c:v>
                </c:pt>
                <c:pt idx="112">
                  <c:v>0</c:v>
                </c:pt>
                <c:pt idx="113">
                  <c:v>3.6324666254585698E-2</c:v>
                </c:pt>
                <c:pt idx="114">
                  <c:v>2.6872987032781001E-2</c:v>
                </c:pt>
                <c:pt idx="115">
                  <c:v>7.2946768899024794E-2</c:v>
                </c:pt>
                <c:pt idx="116">
                  <c:v>0</c:v>
                </c:pt>
                <c:pt idx="117">
                  <c:v>0</c:v>
                </c:pt>
                <c:pt idx="118">
                  <c:v>3.14007536180868E-2</c:v>
                </c:pt>
                <c:pt idx="119">
                  <c:v>5.5156977557505101E-2</c:v>
                </c:pt>
                <c:pt idx="120">
                  <c:v>0</c:v>
                </c:pt>
                <c:pt idx="121">
                  <c:v>0</c:v>
                </c:pt>
                <c:pt idx="122">
                  <c:v>2.31169638657941E-2</c:v>
                </c:pt>
                <c:pt idx="123">
                  <c:v>0</c:v>
                </c:pt>
                <c:pt idx="124">
                  <c:v>0</c:v>
                </c:pt>
                <c:pt idx="125">
                  <c:v>0</c:v>
                </c:pt>
                <c:pt idx="126">
                  <c:v>1.94780672987101E-2</c:v>
                </c:pt>
                <c:pt idx="127">
                  <c:v>3.8134280334628297E-2</c:v>
                </c:pt>
                <c:pt idx="128">
                  <c:v>1.30996566302126E-2</c:v>
                </c:pt>
                <c:pt idx="129">
                  <c:v>0</c:v>
                </c:pt>
                <c:pt idx="130">
                  <c:v>0</c:v>
                </c:pt>
                <c:pt idx="131">
                  <c:v>0</c:v>
                </c:pt>
                <c:pt idx="132">
                  <c:v>0</c:v>
                </c:pt>
                <c:pt idx="133">
                  <c:v>0</c:v>
                </c:pt>
                <c:pt idx="134">
                  <c:v>5.1396400670525401E-2</c:v>
                </c:pt>
                <c:pt idx="135">
                  <c:v>2.1731915095383299E-2</c:v>
                </c:pt>
                <c:pt idx="136">
                  <c:v>1.9351144284501302E-2</c:v>
                </c:pt>
                <c:pt idx="137">
                  <c:v>3.7890897895871099E-2</c:v>
                </c:pt>
                <c:pt idx="138">
                  <c:v>0</c:v>
                </c:pt>
                <c:pt idx="139">
                  <c:v>0</c:v>
                </c:pt>
                <c:pt idx="140">
                  <c:v>0</c:v>
                </c:pt>
                <c:pt idx="141">
                  <c:v>0</c:v>
                </c:pt>
                <c:pt idx="142">
                  <c:v>5.2307631801466997E-2</c:v>
                </c:pt>
                <c:pt idx="143">
                  <c:v>1.8866886256259499E-2</c:v>
                </c:pt>
                <c:pt idx="144">
                  <c:v>0</c:v>
                </c:pt>
                <c:pt idx="145">
                  <c:v>0</c:v>
                </c:pt>
                <c:pt idx="146">
                  <c:v>0</c:v>
                </c:pt>
                <c:pt idx="147">
                  <c:v>6.5881836220892401E-2</c:v>
                </c:pt>
                <c:pt idx="148">
                  <c:v>2.1556623370515199E-2</c:v>
                </c:pt>
                <c:pt idx="149">
                  <c:v>0</c:v>
                </c:pt>
                <c:pt idx="150">
                  <c:v>0</c:v>
                </c:pt>
                <c:pt idx="151">
                  <c:v>1.0567969658184901E-2</c:v>
                </c:pt>
                <c:pt idx="152">
                  <c:v>0</c:v>
                </c:pt>
                <c:pt idx="153">
                  <c:v>0</c:v>
                </c:pt>
                <c:pt idx="154">
                  <c:v>5.7859058461105402E-2</c:v>
                </c:pt>
                <c:pt idx="155">
                  <c:v>0</c:v>
                </c:pt>
                <c:pt idx="156">
                  <c:v>0</c:v>
                </c:pt>
                <c:pt idx="157">
                  <c:v>1.26224179347642E-2</c:v>
                </c:pt>
                <c:pt idx="158">
                  <c:v>0</c:v>
                </c:pt>
                <c:pt idx="159">
                  <c:v>0</c:v>
                </c:pt>
                <c:pt idx="160">
                  <c:v>1.8713085514902202E-2</c:v>
                </c:pt>
                <c:pt idx="161">
                  <c:v>0</c:v>
                </c:pt>
                <c:pt idx="162">
                  <c:v>0</c:v>
                </c:pt>
                <c:pt idx="163">
                  <c:v>1.6742592376280001E-2</c:v>
                </c:pt>
                <c:pt idx="164">
                  <c:v>0</c:v>
                </c:pt>
                <c:pt idx="165">
                  <c:v>0</c:v>
                </c:pt>
                <c:pt idx="166">
                  <c:v>0</c:v>
                </c:pt>
                <c:pt idx="167">
                  <c:v>2.1381310402201901E-2</c:v>
                </c:pt>
                <c:pt idx="168">
                  <c:v>0</c:v>
                </c:pt>
                <c:pt idx="169">
                  <c:v>2.5249386245688201E-2</c:v>
                </c:pt>
                <c:pt idx="170">
                  <c:v>0</c:v>
                </c:pt>
                <c:pt idx="171">
                  <c:v>1.43605666601979E-2</c:v>
                </c:pt>
                <c:pt idx="172">
                  <c:v>0</c:v>
                </c:pt>
                <c:pt idx="173">
                  <c:v>1.74517362538491E-2</c:v>
                </c:pt>
                <c:pt idx="174">
                  <c:v>0</c:v>
                </c:pt>
                <c:pt idx="175">
                  <c:v>0.16895426609521899</c:v>
                </c:pt>
                <c:pt idx="176">
                  <c:v>0</c:v>
                </c:pt>
                <c:pt idx="177">
                  <c:v>0</c:v>
                </c:pt>
                <c:pt idx="178">
                  <c:v>1.31574873842915E-2</c:v>
                </c:pt>
                <c:pt idx="179">
                  <c:v>1.6729652680805999E-2</c:v>
                </c:pt>
                <c:pt idx="180">
                  <c:v>0</c:v>
                </c:pt>
                <c:pt idx="181">
                  <c:v>3.2853923724784601E-2</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5.2233360218151101E-2</c:v>
                </c:pt>
                <c:pt idx="197">
                  <c:v>0</c:v>
                </c:pt>
                <c:pt idx="198">
                  <c:v>0</c:v>
                </c:pt>
                <c:pt idx="199">
                  <c:v>0</c:v>
                </c:pt>
                <c:pt idx="200">
                  <c:v>0</c:v>
                </c:pt>
                <c:pt idx="201">
                  <c:v>0</c:v>
                </c:pt>
                <c:pt idx="202">
                  <c:v>0</c:v>
                </c:pt>
                <c:pt idx="203">
                  <c:v>0</c:v>
                </c:pt>
                <c:pt idx="204">
                  <c:v>0</c:v>
                </c:pt>
                <c:pt idx="205">
                  <c:v>0</c:v>
                </c:pt>
                <c:pt idx="206">
                  <c:v>2.2561537549664099E-2</c:v>
                </c:pt>
                <c:pt idx="207">
                  <c:v>0</c:v>
                </c:pt>
                <c:pt idx="208">
                  <c:v>0</c:v>
                </c:pt>
                <c:pt idx="209">
                  <c:v>0</c:v>
                </c:pt>
                <c:pt idx="210">
                  <c:v>5.8788723253994001E-2</c:v>
                </c:pt>
                <c:pt idx="211">
                  <c:v>0</c:v>
                </c:pt>
                <c:pt idx="212">
                  <c:v>4.5011538975033898E-2</c:v>
                </c:pt>
                <c:pt idx="213">
                  <c:v>0</c:v>
                </c:pt>
                <c:pt idx="214">
                  <c:v>0</c:v>
                </c:pt>
                <c:pt idx="215">
                  <c:v>0</c:v>
                </c:pt>
                <c:pt idx="216">
                  <c:v>0</c:v>
                </c:pt>
                <c:pt idx="217">
                  <c:v>0</c:v>
                </c:pt>
                <c:pt idx="218">
                  <c:v>0</c:v>
                </c:pt>
                <c:pt idx="219">
                  <c:v>0</c:v>
                </c:pt>
                <c:pt idx="220">
                  <c:v>0</c:v>
                </c:pt>
                <c:pt idx="221">
                  <c:v>2.4687419291129199E-2</c:v>
                </c:pt>
                <c:pt idx="222">
                  <c:v>2.2018655115730802E-2</c:v>
                </c:pt>
                <c:pt idx="223">
                  <c:v>0</c:v>
                </c:pt>
                <c:pt idx="224">
                  <c:v>0.19002249168414501</c:v>
                </c:pt>
                <c:pt idx="225">
                  <c:v>0</c:v>
                </c:pt>
                <c:pt idx="226">
                  <c:v>3.9403342464300203E-2</c:v>
                </c:pt>
                <c:pt idx="227">
                  <c:v>0</c:v>
                </c:pt>
                <c:pt idx="228">
                  <c:v>2.0061015768715398E-2</c:v>
                </c:pt>
                <c:pt idx="229">
                  <c:v>2.38356475350914E-2</c:v>
                </c:pt>
                <c:pt idx="230">
                  <c:v>0</c:v>
                </c:pt>
                <c:pt idx="231">
                  <c:v>0</c:v>
                </c:pt>
                <c:pt idx="232">
                  <c:v>2.3802597127819899E-2</c:v>
                </c:pt>
                <c:pt idx="233">
                  <c:v>0</c:v>
                </c:pt>
                <c:pt idx="234">
                  <c:v>0</c:v>
                </c:pt>
                <c:pt idx="235">
                  <c:v>0</c:v>
                </c:pt>
                <c:pt idx="236">
                  <c:v>0</c:v>
                </c:pt>
                <c:pt idx="237">
                  <c:v>2.2621448903802299E-2</c:v>
                </c:pt>
                <c:pt idx="238">
                  <c:v>2.2611474569628299E-2</c:v>
                </c:pt>
                <c:pt idx="239">
                  <c:v>1.5820937126842499E-2</c:v>
                </c:pt>
                <c:pt idx="240">
                  <c:v>0.13818291351331</c:v>
                </c:pt>
                <c:pt idx="241">
                  <c:v>0</c:v>
                </c:pt>
                <c:pt idx="242">
                  <c:v>1.6364395589513199E-2</c:v>
                </c:pt>
                <c:pt idx="243">
                  <c:v>0</c:v>
                </c:pt>
                <c:pt idx="244">
                  <c:v>0</c:v>
                </c:pt>
                <c:pt idx="245">
                  <c:v>0</c:v>
                </c:pt>
                <c:pt idx="246">
                  <c:v>0</c:v>
                </c:pt>
                <c:pt idx="247">
                  <c:v>2.7385132499024599E-2</c:v>
                </c:pt>
                <c:pt idx="248">
                  <c:v>0.37783516940734602</c:v>
                </c:pt>
                <c:pt idx="249">
                  <c:v>0</c:v>
                </c:pt>
                <c:pt idx="250">
                  <c:v>0</c:v>
                </c:pt>
                <c:pt idx="251">
                  <c:v>0</c:v>
                </c:pt>
                <c:pt idx="252">
                  <c:v>8.9565941058147008E-3</c:v>
                </c:pt>
                <c:pt idx="253">
                  <c:v>9.69794627337765E-2</c:v>
                </c:pt>
                <c:pt idx="254">
                  <c:v>0</c:v>
                </c:pt>
                <c:pt idx="255">
                  <c:v>0</c:v>
                </c:pt>
                <c:pt idx="256">
                  <c:v>0</c:v>
                </c:pt>
                <c:pt idx="257">
                  <c:v>0</c:v>
                </c:pt>
                <c:pt idx="258">
                  <c:v>4.354881934312E-2</c:v>
                </c:pt>
                <c:pt idx="259">
                  <c:v>0</c:v>
                </c:pt>
                <c:pt idx="260">
                  <c:v>0</c:v>
                </c:pt>
                <c:pt idx="261">
                  <c:v>4.2375558967077197E-2</c:v>
                </c:pt>
                <c:pt idx="262">
                  <c:v>0</c:v>
                </c:pt>
                <c:pt idx="263">
                  <c:v>2.9706757173253499E-2</c:v>
                </c:pt>
                <c:pt idx="264">
                  <c:v>0</c:v>
                </c:pt>
                <c:pt idx="265">
                  <c:v>0</c:v>
                </c:pt>
                <c:pt idx="266">
                  <c:v>1.70575060442902E-2</c:v>
                </c:pt>
                <c:pt idx="267">
                  <c:v>0</c:v>
                </c:pt>
                <c:pt idx="268">
                  <c:v>7.5194097078172206E-2</c:v>
                </c:pt>
                <c:pt idx="269">
                  <c:v>0</c:v>
                </c:pt>
                <c:pt idx="270">
                  <c:v>0</c:v>
                </c:pt>
                <c:pt idx="271">
                  <c:v>0</c:v>
                </c:pt>
                <c:pt idx="272">
                  <c:v>0</c:v>
                </c:pt>
                <c:pt idx="273">
                  <c:v>2.5875707885437201E-2</c:v>
                </c:pt>
                <c:pt idx="274">
                  <c:v>0</c:v>
                </c:pt>
                <c:pt idx="275">
                  <c:v>0</c:v>
                </c:pt>
                <c:pt idx="276">
                  <c:v>0</c:v>
                </c:pt>
                <c:pt idx="277">
                  <c:v>0</c:v>
                </c:pt>
                <c:pt idx="278">
                  <c:v>2.8783243723961301E-2</c:v>
                </c:pt>
                <c:pt idx="279">
                  <c:v>0</c:v>
                </c:pt>
                <c:pt idx="280">
                  <c:v>0</c:v>
                </c:pt>
                <c:pt idx="281">
                  <c:v>0</c:v>
                </c:pt>
                <c:pt idx="282">
                  <c:v>0</c:v>
                </c:pt>
                <c:pt idx="283">
                  <c:v>1.73105962947958E-2</c:v>
                </c:pt>
                <c:pt idx="284">
                  <c:v>0</c:v>
                </c:pt>
                <c:pt idx="285">
                  <c:v>0</c:v>
                </c:pt>
                <c:pt idx="286">
                  <c:v>5.4818913628938502E-2</c:v>
                </c:pt>
                <c:pt idx="287">
                  <c:v>0</c:v>
                </c:pt>
                <c:pt idx="288">
                  <c:v>1.6543691890282201E-2</c:v>
                </c:pt>
                <c:pt idx="289">
                  <c:v>0</c:v>
                </c:pt>
                <c:pt idx="290">
                  <c:v>4.5923803225687898E-2</c:v>
                </c:pt>
                <c:pt idx="291">
                  <c:v>0</c:v>
                </c:pt>
                <c:pt idx="292">
                  <c:v>0</c:v>
                </c:pt>
                <c:pt idx="293">
                  <c:v>2.3855399577942901E-2</c:v>
                </c:pt>
                <c:pt idx="294">
                  <c:v>0</c:v>
                </c:pt>
                <c:pt idx="295">
                  <c:v>0</c:v>
                </c:pt>
                <c:pt idx="296">
                  <c:v>0</c:v>
                </c:pt>
                <c:pt idx="297">
                  <c:v>0</c:v>
                </c:pt>
                <c:pt idx="298">
                  <c:v>5.09133264716332E-2</c:v>
                </c:pt>
                <c:pt idx="299">
                  <c:v>0</c:v>
                </c:pt>
                <c:pt idx="300">
                  <c:v>1.0795367247345999</c:v>
                </c:pt>
                <c:pt idx="301">
                  <c:v>0</c:v>
                </c:pt>
                <c:pt idx="302">
                  <c:v>0</c:v>
                </c:pt>
                <c:pt idx="303">
                  <c:v>0</c:v>
                </c:pt>
                <c:pt idx="304">
                  <c:v>0</c:v>
                </c:pt>
                <c:pt idx="305">
                  <c:v>0.34642326161317599</c:v>
                </c:pt>
                <c:pt idx="306">
                  <c:v>3.8120271271111401E-2</c:v>
                </c:pt>
                <c:pt idx="307">
                  <c:v>0</c:v>
                </c:pt>
                <c:pt idx="308">
                  <c:v>0</c:v>
                </c:pt>
                <c:pt idx="309">
                  <c:v>0</c:v>
                </c:pt>
                <c:pt idx="310">
                  <c:v>1.41124363131079E-2</c:v>
                </c:pt>
                <c:pt idx="311">
                  <c:v>0</c:v>
                </c:pt>
                <c:pt idx="312">
                  <c:v>0</c:v>
                </c:pt>
                <c:pt idx="313">
                  <c:v>0</c:v>
                </c:pt>
              </c:numCache>
            </c:numRef>
          </c:val>
          <c:smooth val="0"/>
          <c:extLst>
            <c:ext xmlns:c16="http://schemas.microsoft.com/office/drawing/2014/chart" uri="{C3380CC4-5D6E-409C-BE32-E72D297353CC}">
              <c16:uniqueId val="{00000001-79C2-4CC5-99F4-834B8766C676}"/>
            </c:ext>
          </c:extLst>
        </c:ser>
        <c:ser>
          <c:idx val="2"/>
          <c:order val="2"/>
          <c:tx>
            <c:strRef>
              <c:f>Sheet1!$D$1</c:f>
              <c:strCache>
                <c:ptCount val="1"/>
                <c:pt idx="0">
                  <c:v>Auto Mercado</c:v>
                </c:pt>
              </c:strCache>
            </c:strRef>
          </c:tx>
          <c:spPr>
            <a:ln w="28575" cap="rnd">
              <a:solidFill>
                <a:schemeClr val="accent3"/>
              </a:solidFill>
              <a:round/>
            </a:ln>
            <a:effectLst/>
          </c:spPr>
          <c:marker>
            <c:symbol val="none"/>
          </c:marker>
          <c:cat>
            <c:numRef>
              <c:f>Sheet1!$A$2:$A$315</c:f>
              <c:numCache>
                <c:formatCode>m/d/yyyy</c:formatCode>
                <c:ptCount val="31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numCache>
            </c:numRef>
          </c:cat>
          <c:val>
            <c:numRef>
              <c:f>Sheet1!$D$2:$D$315</c:f>
              <c:numCache>
                <c:formatCode>General</c:formatCode>
                <c:ptCount val="314"/>
                <c:pt idx="0">
                  <c:v>0</c:v>
                </c:pt>
                <c:pt idx="1">
                  <c:v>5.61326286187483E-2</c:v>
                </c:pt>
                <c:pt idx="2">
                  <c:v>6.9643945329502896E-2</c:v>
                </c:pt>
                <c:pt idx="3">
                  <c:v>7.7788581747464905E-2</c:v>
                </c:pt>
                <c:pt idx="4">
                  <c:v>0</c:v>
                </c:pt>
                <c:pt idx="5">
                  <c:v>0.118316900430496</c:v>
                </c:pt>
                <c:pt idx="6">
                  <c:v>0</c:v>
                </c:pt>
                <c:pt idx="7">
                  <c:v>0</c:v>
                </c:pt>
                <c:pt idx="8">
                  <c:v>5.8306447582503598E-2</c:v>
                </c:pt>
                <c:pt idx="9">
                  <c:v>0.38864274848151698</c:v>
                </c:pt>
                <c:pt idx="10">
                  <c:v>0.120465875403866</c:v>
                </c:pt>
                <c:pt idx="11">
                  <c:v>9.9917845327175403E-2</c:v>
                </c:pt>
                <c:pt idx="12">
                  <c:v>9.3250444049733594E-2</c:v>
                </c:pt>
                <c:pt idx="13">
                  <c:v>2.8860028860028902E-2</c:v>
                </c:pt>
                <c:pt idx="14">
                  <c:v>6.3260934708056299E-2</c:v>
                </c:pt>
                <c:pt idx="15">
                  <c:v>0.17226743895740801</c:v>
                </c:pt>
                <c:pt idx="16">
                  <c:v>0.22965424277892699</c:v>
                </c:pt>
                <c:pt idx="17">
                  <c:v>0.248314677375815</c:v>
                </c:pt>
                <c:pt idx="18">
                  <c:v>1.7193757002296198E-2</c:v>
                </c:pt>
                <c:pt idx="19">
                  <c:v>0</c:v>
                </c:pt>
                <c:pt idx="20">
                  <c:v>0.199327995741755</c:v>
                </c:pt>
                <c:pt idx="21">
                  <c:v>3.5480651956979699E-2</c:v>
                </c:pt>
                <c:pt idx="22">
                  <c:v>0.17238034531496799</c:v>
                </c:pt>
                <c:pt idx="23">
                  <c:v>3.2327665831689202E-2</c:v>
                </c:pt>
                <c:pt idx="24">
                  <c:v>0.43867669250703301</c:v>
                </c:pt>
                <c:pt idx="25">
                  <c:v>0.32464474668291698</c:v>
                </c:pt>
                <c:pt idx="26">
                  <c:v>0.16155148507356601</c:v>
                </c:pt>
                <c:pt idx="27">
                  <c:v>0.126543722656034</c:v>
                </c:pt>
                <c:pt idx="28">
                  <c:v>0.34909280165659901</c:v>
                </c:pt>
                <c:pt idx="29">
                  <c:v>0.19233749557208599</c:v>
                </c:pt>
                <c:pt idx="30">
                  <c:v>0.32369622354405903</c:v>
                </c:pt>
                <c:pt idx="31">
                  <c:v>0.108801687717027</c:v>
                </c:pt>
                <c:pt idx="32">
                  <c:v>0.157364898501023</c:v>
                </c:pt>
                <c:pt idx="33">
                  <c:v>0.211083642584696</c:v>
                </c:pt>
                <c:pt idx="34">
                  <c:v>0.15843785254496001</c:v>
                </c:pt>
                <c:pt idx="35">
                  <c:v>0.103404038840105</c:v>
                </c:pt>
                <c:pt idx="36">
                  <c:v>0.12219125973106899</c:v>
                </c:pt>
                <c:pt idx="37">
                  <c:v>5.9339197225431801E-2</c:v>
                </c:pt>
                <c:pt idx="38">
                  <c:v>9.5914114024467798E-2</c:v>
                </c:pt>
                <c:pt idx="39">
                  <c:v>7.1858935382234299E-2</c:v>
                </c:pt>
                <c:pt idx="40">
                  <c:v>3.7305802572166001E-2</c:v>
                </c:pt>
                <c:pt idx="41">
                  <c:v>4.4760283813355103E-2</c:v>
                </c:pt>
                <c:pt idx="42">
                  <c:v>0.143932989662241</c:v>
                </c:pt>
                <c:pt idx="43">
                  <c:v>0.19841795925582201</c:v>
                </c:pt>
                <c:pt idx="44">
                  <c:v>9.8135349473074701E-2</c:v>
                </c:pt>
                <c:pt idx="45">
                  <c:v>1.4696182134543101</c:v>
                </c:pt>
                <c:pt idx="46">
                  <c:v>0.52624343570427001</c:v>
                </c:pt>
                <c:pt idx="47">
                  <c:v>0.20959120101526699</c:v>
                </c:pt>
                <c:pt idx="48">
                  <c:v>8.8860086553458895E-2</c:v>
                </c:pt>
                <c:pt idx="49">
                  <c:v>0.10047326752242799</c:v>
                </c:pt>
                <c:pt idx="50">
                  <c:v>0.120196265683143</c:v>
                </c:pt>
                <c:pt idx="51">
                  <c:v>0.43490983576575598</c:v>
                </c:pt>
                <c:pt idx="52">
                  <c:v>0.13867403921052299</c:v>
                </c:pt>
                <c:pt idx="53">
                  <c:v>0.12120813246239</c:v>
                </c:pt>
                <c:pt idx="54">
                  <c:v>6.1779166895139903E-2</c:v>
                </c:pt>
                <c:pt idx="55">
                  <c:v>0.12061139010109399</c:v>
                </c:pt>
                <c:pt idx="56">
                  <c:v>9.8939348261024504E-2</c:v>
                </c:pt>
                <c:pt idx="57">
                  <c:v>0.14904681275446199</c:v>
                </c:pt>
                <c:pt idx="58">
                  <c:v>0.32154693106187199</c:v>
                </c:pt>
                <c:pt idx="59">
                  <c:v>0.25466893039049199</c:v>
                </c:pt>
                <c:pt idx="60">
                  <c:v>0.122658401826734</c:v>
                </c:pt>
                <c:pt idx="61">
                  <c:v>0.13166899345761099</c:v>
                </c:pt>
                <c:pt idx="62">
                  <c:v>7.1709701611004997E-2</c:v>
                </c:pt>
                <c:pt idx="63">
                  <c:v>2.18932158397417E-2</c:v>
                </c:pt>
                <c:pt idx="64">
                  <c:v>0.52348667662568105</c:v>
                </c:pt>
                <c:pt idx="65">
                  <c:v>0.25876972230124501</c:v>
                </c:pt>
                <c:pt idx="66">
                  <c:v>0.119523655837513</c:v>
                </c:pt>
                <c:pt idx="67">
                  <c:v>1.4680384402911999</c:v>
                </c:pt>
                <c:pt idx="68">
                  <c:v>3.08993065429965E-2</c:v>
                </c:pt>
                <c:pt idx="69">
                  <c:v>0.27915242652084798</c:v>
                </c:pt>
                <c:pt idx="70">
                  <c:v>0.17459163235886399</c:v>
                </c:pt>
                <c:pt idx="71">
                  <c:v>8.8915612160303206E-2</c:v>
                </c:pt>
                <c:pt idx="72">
                  <c:v>0.78047163436406597</c:v>
                </c:pt>
                <c:pt idx="73">
                  <c:v>0.18255112742527499</c:v>
                </c:pt>
                <c:pt idx="74">
                  <c:v>9.8622237512491606E-2</c:v>
                </c:pt>
                <c:pt idx="75">
                  <c:v>0.25777782630294599</c:v>
                </c:pt>
                <c:pt idx="76">
                  <c:v>0.13734939320675399</c:v>
                </c:pt>
                <c:pt idx="77">
                  <c:v>6.1111687064510999E-2</c:v>
                </c:pt>
                <c:pt idx="78">
                  <c:v>0.13335442278533499</c:v>
                </c:pt>
                <c:pt idx="79">
                  <c:v>8.8754170573740104E-2</c:v>
                </c:pt>
                <c:pt idx="80">
                  <c:v>6.5734250487828799E-2</c:v>
                </c:pt>
                <c:pt idx="81">
                  <c:v>0.129159536551604</c:v>
                </c:pt>
                <c:pt idx="82">
                  <c:v>0.12790963776644401</c:v>
                </c:pt>
                <c:pt idx="83">
                  <c:v>8.3041094056685805E-2</c:v>
                </c:pt>
                <c:pt idx="84">
                  <c:v>0.19091557773069201</c:v>
                </c:pt>
                <c:pt idx="85">
                  <c:v>0.17174252778428201</c:v>
                </c:pt>
                <c:pt idx="86">
                  <c:v>0.12556089612738999</c:v>
                </c:pt>
                <c:pt idx="87">
                  <c:v>0.101001855691422</c:v>
                </c:pt>
                <c:pt idx="88">
                  <c:v>0.260911667582433</c:v>
                </c:pt>
                <c:pt idx="89">
                  <c:v>0.36777102209073398</c:v>
                </c:pt>
                <c:pt idx="90">
                  <c:v>5.1282608853226601E-2</c:v>
                </c:pt>
                <c:pt idx="91">
                  <c:v>6.7746259464550998E-2</c:v>
                </c:pt>
                <c:pt idx="92">
                  <c:v>0.21130853762541399</c:v>
                </c:pt>
                <c:pt idx="93">
                  <c:v>0.212458051413491</c:v>
                </c:pt>
                <c:pt idx="94">
                  <c:v>5.8094710666623202E-2</c:v>
                </c:pt>
                <c:pt idx="95">
                  <c:v>0.51733310171865299</c:v>
                </c:pt>
                <c:pt idx="96">
                  <c:v>0.13893486885308201</c:v>
                </c:pt>
                <c:pt idx="97">
                  <c:v>9.45510385692271E-2</c:v>
                </c:pt>
                <c:pt idx="98">
                  <c:v>1.5733506944444399E-2</c:v>
                </c:pt>
                <c:pt idx="99">
                  <c:v>9.98079781290344E-2</c:v>
                </c:pt>
                <c:pt idx="100">
                  <c:v>9.9427478501067507E-2</c:v>
                </c:pt>
                <c:pt idx="101">
                  <c:v>6.1276171161156301E-2</c:v>
                </c:pt>
                <c:pt idx="102">
                  <c:v>0.14910644573609799</c:v>
                </c:pt>
                <c:pt idx="103">
                  <c:v>0.24124602215126401</c:v>
                </c:pt>
                <c:pt idx="104">
                  <c:v>0.21541630529054601</c:v>
                </c:pt>
                <c:pt idx="105">
                  <c:v>0.16070025202568999</c:v>
                </c:pt>
                <c:pt idx="106">
                  <c:v>0.18172754954974499</c:v>
                </c:pt>
                <c:pt idx="107">
                  <c:v>0.82657829616032297</c:v>
                </c:pt>
                <c:pt idx="108">
                  <c:v>0.152025016500936</c:v>
                </c:pt>
                <c:pt idx="109">
                  <c:v>9.3001124664763402E-2</c:v>
                </c:pt>
                <c:pt idx="110">
                  <c:v>0.243795644112416</c:v>
                </c:pt>
                <c:pt idx="111">
                  <c:v>5.48550799046656E-2</c:v>
                </c:pt>
                <c:pt idx="112">
                  <c:v>0.165894832402989</c:v>
                </c:pt>
                <c:pt idx="113">
                  <c:v>0.114810872724719</c:v>
                </c:pt>
                <c:pt idx="114">
                  <c:v>0.33412024006957902</c:v>
                </c:pt>
                <c:pt idx="115">
                  <c:v>0.46597886170078701</c:v>
                </c:pt>
                <c:pt idx="116">
                  <c:v>8.1551090948369001E-2</c:v>
                </c:pt>
                <c:pt idx="117">
                  <c:v>0.34883281404403099</c:v>
                </c:pt>
                <c:pt idx="118">
                  <c:v>0.240240564484347</c:v>
                </c:pt>
                <c:pt idx="119">
                  <c:v>0.15759250464142299</c:v>
                </c:pt>
                <c:pt idx="120">
                  <c:v>7.4631562856860303E-2</c:v>
                </c:pt>
                <c:pt idx="121">
                  <c:v>0.13590327138589001</c:v>
                </c:pt>
                <c:pt idx="122">
                  <c:v>0.247659100303733</c:v>
                </c:pt>
                <c:pt idx="123">
                  <c:v>0.16253456891950899</c:v>
                </c:pt>
                <c:pt idx="124">
                  <c:v>6.6832310188154498E-2</c:v>
                </c:pt>
                <c:pt idx="125">
                  <c:v>2.8289686388619499E-2</c:v>
                </c:pt>
                <c:pt idx="126">
                  <c:v>2.7477115872613901E-2</c:v>
                </c:pt>
                <c:pt idx="127">
                  <c:v>0.432047567241509</c:v>
                </c:pt>
                <c:pt idx="128">
                  <c:v>0.13673778107958201</c:v>
                </c:pt>
                <c:pt idx="129">
                  <c:v>0.20666605671476301</c:v>
                </c:pt>
                <c:pt idx="130">
                  <c:v>0.389584532848326</c:v>
                </c:pt>
                <c:pt idx="131">
                  <c:v>6.10654988002109E-2</c:v>
                </c:pt>
                <c:pt idx="132">
                  <c:v>8.0690712498991402E-2</c:v>
                </c:pt>
                <c:pt idx="133">
                  <c:v>0.27348855220485002</c:v>
                </c:pt>
                <c:pt idx="134">
                  <c:v>0.274364833983062</c:v>
                </c:pt>
                <c:pt idx="135">
                  <c:v>0.19662075713103</c:v>
                </c:pt>
                <c:pt idx="136">
                  <c:v>1.0206823898695001</c:v>
                </c:pt>
                <c:pt idx="137">
                  <c:v>0.55876727343061605</c:v>
                </c:pt>
                <c:pt idx="138">
                  <c:v>0.16700676619052701</c:v>
                </c:pt>
                <c:pt idx="139">
                  <c:v>0.360027628362733</c:v>
                </c:pt>
                <c:pt idx="140">
                  <c:v>0.56617240620589304</c:v>
                </c:pt>
                <c:pt idx="141">
                  <c:v>0.411036066242148</c:v>
                </c:pt>
                <c:pt idx="142">
                  <c:v>0.54339373722964401</c:v>
                </c:pt>
                <c:pt idx="143">
                  <c:v>0.18085250870308001</c:v>
                </c:pt>
                <c:pt idx="144">
                  <c:v>0.254418829852048</c:v>
                </c:pt>
                <c:pt idx="145">
                  <c:v>0.21301223413661699</c:v>
                </c:pt>
                <c:pt idx="146">
                  <c:v>0.110472965733022</c:v>
                </c:pt>
                <c:pt idx="147">
                  <c:v>5.9559835674841903E-2</c:v>
                </c:pt>
                <c:pt idx="148">
                  <c:v>0.29227557411273503</c:v>
                </c:pt>
                <c:pt idx="149">
                  <c:v>8.9066963378232403E-2</c:v>
                </c:pt>
                <c:pt idx="150">
                  <c:v>0.14504029045487801</c:v>
                </c:pt>
                <c:pt idx="151">
                  <c:v>0.12562075361760999</c:v>
                </c:pt>
                <c:pt idx="152">
                  <c:v>0.28056711967122899</c:v>
                </c:pt>
                <c:pt idx="153">
                  <c:v>0.43528051905955201</c:v>
                </c:pt>
                <c:pt idx="154">
                  <c:v>0.11779286618623599</c:v>
                </c:pt>
                <c:pt idx="155">
                  <c:v>0.310699159897244</c:v>
                </c:pt>
                <c:pt idx="156">
                  <c:v>0.206636943695437</c:v>
                </c:pt>
                <c:pt idx="157">
                  <c:v>0.11637466235333099</c:v>
                </c:pt>
                <c:pt idx="158">
                  <c:v>0.151038053050115</c:v>
                </c:pt>
                <c:pt idx="159">
                  <c:v>0.17102089603210199</c:v>
                </c:pt>
                <c:pt idx="160">
                  <c:v>0.32083259972220601</c:v>
                </c:pt>
                <c:pt idx="161">
                  <c:v>0.17497346058029301</c:v>
                </c:pt>
                <c:pt idx="162">
                  <c:v>0.36240579849277599</c:v>
                </c:pt>
                <c:pt idx="163">
                  <c:v>8.8338123499185003E-2</c:v>
                </c:pt>
                <c:pt idx="164">
                  <c:v>0.66789467230376398</c:v>
                </c:pt>
                <c:pt idx="165">
                  <c:v>0.579961946992267</c:v>
                </c:pt>
                <c:pt idx="166">
                  <c:v>0.23721506670786</c:v>
                </c:pt>
                <c:pt idx="167">
                  <c:v>2.0234076314416202E-2</c:v>
                </c:pt>
                <c:pt idx="168">
                  <c:v>0.34303156138809798</c:v>
                </c:pt>
                <c:pt idx="169">
                  <c:v>5.0122778629421501E-2</c:v>
                </c:pt>
                <c:pt idx="170">
                  <c:v>0.114677068311347</c:v>
                </c:pt>
                <c:pt idx="171">
                  <c:v>0.21561126658650501</c:v>
                </c:pt>
                <c:pt idx="172">
                  <c:v>0.37114272237531298</c:v>
                </c:pt>
                <c:pt idx="173">
                  <c:v>0.15531584434373699</c:v>
                </c:pt>
                <c:pt idx="174">
                  <c:v>1.6746233426545201E-2</c:v>
                </c:pt>
                <c:pt idx="175">
                  <c:v>2.7083864389497801E-2</c:v>
                </c:pt>
                <c:pt idx="176">
                  <c:v>0.40355596111573799</c:v>
                </c:pt>
                <c:pt idx="177">
                  <c:v>4.9137617143725797E-2</c:v>
                </c:pt>
                <c:pt idx="178">
                  <c:v>0.45189743915949698</c:v>
                </c:pt>
                <c:pt idx="179">
                  <c:v>2.2785078423060601E-2</c:v>
                </c:pt>
                <c:pt idx="180">
                  <c:v>0.17496746946897099</c:v>
                </c:pt>
                <c:pt idx="181">
                  <c:v>0.19970058137997099</c:v>
                </c:pt>
                <c:pt idx="182">
                  <c:v>0.408374584625463</c:v>
                </c:pt>
                <c:pt idx="183">
                  <c:v>0.22651431950663201</c:v>
                </c:pt>
                <c:pt idx="184">
                  <c:v>0.13220741522628299</c:v>
                </c:pt>
                <c:pt idx="185">
                  <c:v>0.10156328315843299</c:v>
                </c:pt>
                <c:pt idx="186">
                  <c:v>0.11551424939473701</c:v>
                </c:pt>
                <c:pt idx="187">
                  <c:v>2.3730422401518701E-2</c:v>
                </c:pt>
                <c:pt idx="188">
                  <c:v>2.39902984287673E-2</c:v>
                </c:pt>
                <c:pt idx="189">
                  <c:v>1.68703408863255E-2</c:v>
                </c:pt>
                <c:pt idx="190">
                  <c:v>0.15760898213062</c:v>
                </c:pt>
                <c:pt idx="191">
                  <c:v>7.2204829817959504E-2</c:v>
                </c:pt>
                <c:pt idx="192">
                  <c:v>4.3736925030694901E-2</c:v>
                </c:pt>
                <c:pt idx="193">
                  <c:v>0.32823679413283302</c:v>
                </c:pt>
                <c:pt idx="194">
                  <c:v>9.9214188506958206E-2</c:v>
                </c:pt>
                <c:pt idx="195">
                  <c:v>0.21384853624364</c:v>
                </c:pt>
                <c:pt idx="196">
                  <c:v>0.57505766374925005</c:v>
                </c:pt>
                <c:pt idx="197">
                  <c:v>0.24988242891336199</c:v>
                </c:pt>
                <c:pt idx="198">
                  <c:v>5.1750028067811801E-2</c:v>
                </c:pt>
                <c:pt idx="199">
                  <c:v>0.182750268776187</c:v>
                </c:pt>
                <c:pt idx="200">
                  <c:v>0.51129100979974396</c:v>
                </c:pt>
                <c:pt idx="201">
                  <c:v>0.27735714135487</c:v>
                </c:pt>
                <c:pt idx="202">
                  <c:v>0.271827669928424</c:v>
                </c:pt>
                <c:pt idx="203">
                  <c:v>0.152533826371964</c:v>
                </c:pt>
                <c:pt idx="204">
                  <c:v>0.34472138812478598</c:v>
                </c:pt>
                <c:pt idx="205">
                  <c:v>0.31200642273564499</c:v>
                </c:pt>
                <c:pt idx="206">
                  <c:v>0.253377049180328</c:v>
                </c:pt>
                <c:pt idx="207">
                  <c:v>0.316781001531458</c:v>
                </c:pt>
                <c:pt idx="208">
                  <c:v>0.24907579769801499</c:v>
                </c:pt>
                <c:pt idx="209">
                  <c:v>0.21337946943483299</c:v>
                </c:pt>
                <c:pt idx="210">
                  <c:v>0.32482395904317601</c:v>
                </c:pt>
                <c:pt idx="211">
                  <c:v>0.30624473723747297</c:v>
                </c:pt>
                <c:pt idx="212">
                  <c:v>0.18182485079358399</c:v>
                </c:pt>
                <c:pt idx="213">
                  <c:v>0.119623282707363</c:v>
                </c:pt>
                <c:pt idx="214">
                  <c:v>0.18280482311407201</c:v>
                </c:pt>
                <c:pt idx="215">
                  <c:v>0.253476131870434</c:v>
                </c:pt>
                <c:pt idx="216">
                  <c:v>0.23440868097554499</c:v>
                </c:pt>
                <c:pt idx="217">
                  <c:v>0.15478471487852799</c:v>
                </c:pt>
                <c:pt idx="218">
                  <c:v>0.23408876792630601</c:v>
                </c:pt>
                <c:pt idx="219">
                  <c:v>8.2550995844976799E-2</c:v>
                </c:pt>
                <c:pt idx="220">
                  <c:v>0.14053923953934899</c:v>
                </c:pt>
                <c:pt idx="221">
                  <c:v>0.10689964860882201</c:v>
                </c:pt>
                <c:pt idx="222">
                  <c:v>0.109588897781544</c:v>
                </c:pt>
                <c:pt idx="223">
                  <c:v>0.30682921641745498</c:v>
                </c:pt>
                <c:pt idx="224">
                  <c:v>0.29150021960554701</c:v>
                </c:pt>
                <c:pt idx="225">
                  <c:v>8.67715243038676E-2</c:v>
                </c:pt>
                <c:pt idx="226">
                  <c:v>0.15101872318633799</c:v>
                </c:pt>
                <c:pt idx="227">
                  <c:v>0.22188460956139899</c:v>
                </c:pt>
                <c:pt idx="228">
                  <c:v>0.32703943250573803</c:v>
                </c:pt>
                <c:pt idx="229">
                  <c:v>0.189530215339694</c:v>
                </c:pt>
                <c:pt idx="230">
                  <c:v>0.233789792482238</c:v>
                </c:pt>
                <c:pt idx="231">
                  <c:v>0.34137875321182698</c:v>
                </c:pt>
                <c:pt idx="232">
                  <c:v>0.21129916418283801</c:v>
                </c:pt>
                <c:pt idx="233">
                  <c:v>0.25458549105824901</c:v>
                </c:pt>
                <c:pt idx="234">
                  <c:v>0.26582630135083501</c:v>
                </c:pt>
                <c:pt idx="235">
                  <c:v>0.25232140904190797</c:v>
                </c:pt>
                <c:pt idx="236">
                  <c:v>6.6388961208018807E-2</c:v>
                </c:pt>
                <c:pt idx="237">
                  <c:v>0.25093710953769299</c:v>
                </c:pt>
                <c:pt idx="238">
                  <c:v>0</c:v>
                </c:pt>
                <c:pt idx="239">
                  <c:v>4.7098865984210203E-2</c:v>
                </c:pt>
                <c:pt idx="240">
                  <c:v>0.204742108193327</c:v>
                </c:pt>
                <c:pt idx="241">
                  <c:v>0.14540630527520501</c:v>
                </c:pt>
                <c:pt idx="242">
                  <c:v>0.35891140610045402</c:v>
                </c:pt>
                <c:pt idx="243">
                  <c:v>6.3448806694369198E-2</c:v>
                </c:pt>
                <c:pt idx="244">
                  <c:v>0.21007201726334401</c:v>
                </c:pt>
                <c:pt idx="245">
                  <c:v>0.53601043946617299</c:v>
                </c:pt>
                <c:pt idx="246">
                  <c:v>0.34132058145780297</c:v>
                </c:pt>
                <c:pt idx="247">
                  <c:v>0.27057458123300199</c:v>
                </c:pt>
                <c:pt idx="248">
                  <c:v>0.142365765709595</c:v>
                </c:pt>
                <c:pt idx="249">
                  <c:v>0.11558741785500901</c:v>
                </c:pt>
                <c:pt idx="250">
                  <c:v>0.24204648746915999</c:v>
                </c:pt>
                <c:pt idx="251">
                  <c:v>0.35446811604740802</c:v>
                </c:pt>
                <c:pt idx="252">
                  <c:v>0.15994266990014</c:v>
                </c:pt>
                <c:pt idx="253">
                  <c:v>0.152983789602294</c:v>
                </c:pt>
                <c:pt idx="254">
                  <c:v>1.00752660264729</c:v>
                </c:pt>
                <c:pt idx="255">
                  <c:v>0.45123824549021202</c:v>
                </c:pt>
                <c:pt idx="256">
                  <c:v>0.35722253640971902</c:v>
                </c:pt>
                <c:pt idx="257">
                  <c:v>0.33838928773982901</c:v>
                </c:pt>
                <c:pt idx="258">
                  <c:v>0.118072122532241</c:v>
                </c:pt>
                <c:pt idx="259">
                  <c:v>9.6185755174845497E-2</c:v>
                </c:pt>
                <c:pt idx="260">
                  <c:v>0.441580524422234</c:v>
                </c:pt>
                <c:pt idx="261">
                  <c:v>9.3806685669862694E-2</c:v>
                </c:pt>
                <c:pt idx="262">
                  <c:v>0.37654565440259402</c:v>
                </c:pt>
                <c:pt idx="263">
                  <c:v>0.62521690934613805</c:v>
                </c:pt>
                <c:pt idx="264">
                  <c:v>0.27150367815853899</c:v>
                </c:pt>
                <c:pt idx="265">
                  <c:v>0.130794741982351</c:v>
                </c:pt>
                <c:pt idx="266">
                  <c:v>0.43126945025220598</c:v>
                </c:pt>
                <c:pt idx="267">
                  <c:v>8.7441080751061995E-2</c:v>
                </c:pt>
                <c:pt idx="268">
                  <c:v>0.86863482505737699</c:v>
                </c:pt>
                <c:pt idx="269">
                  <c:v>0.16263904474771601</c:v>
                </c:pt>
                <c:pt idx="270">
                  <c:v>0.32501098446667198</c:v>
                </c:pt>
                <c:pt idx="271">
                  <c:v>0.102051361546014</c:v>
                </c:pt>
                <c:pt idx="272">
                  <c:v>0.222638916869418</c:v>
                </c:pt>
                <c:pt idx="273">
                  <c:v>0.27630444101287499</c:v>
                </c:pt>
                <c:pt idx="274">
                  <c:v>0.16402725640747601</c:v>
                </c:pt>
                <c:pt idx="275">
                  <c:v>0.15848024159203</c:v>
                </c:pt>
                <c:pt idx="276">
                  <c:v>0.34651293617328699</c:v>
                </c:pt>
                <c:pt idx="277">
                  <c:v>0.44068321378812098</c:v>
                </c:pt>
                <c:pt idx="278">
                  <c:v>0.21166437073382099</c:v>
                </c:pt>
                <c:pt idx="279">
                  <c:v>0.68736233409162395</c:v>
                </c:pt>
                <c:pt idx="280">
                  <c:v>0.162459900770524</c:v>
                </c:pt>
                <c:pt idx="281">
                  <c:v>0.187557040543258</c:v>
                </c:pt>
                <c:pt idx="282">
                  <c:v>0.158520679860399</c:v>
                </c:pt>
                <c:pt idx="283">
                  <c:v>0.35214498147012302</c:v>
                </c:pt>
                <c:pt idx="284">
                  <c:v>0.189821447590384</c:v>
                </c:pt>
                <c:pt idx="285">
                  <c:v>0.19606024537158701</c:v>
                </c:pt>
                <c:pt idx="286">
                  <c:v>0.88691757934177495</c:v>
                </c:pt>
                <c:pt idx="287">
                  <c:v>0.42163669200607001</c:v>
                </c:pt>
                <c:pt idx="288">
                  <c:v>0.19681897288558001</c:v>
                </c:pt>
                <c:pt idx="289">
                  <c:v>0.297194667655028</c:v>
                </c:pt>
                <c:pt idx="290">
                  <c:v>0.378500512113149</c:v>
                </c:pt>
                <c:pt idx="291">
                  <c:v>0.75419981406581804</c:v>
                </c:pt>
                <c:pt idx="292">
                  <c:v>0.21367631296891701</c:v>
                </c:pt>
                <c:pt idx="293">
                  <c:v>0.41201160422196198</c:v>
                </c:pt>
                <c:pt idx="294">
                  <c:v>6.4281894104578893E-2</c:v>
                </c:pt>
                <c:pt idx="295">
                  <c:v>0.32509875495917001</c:v>
                </c:pt>
                <c:pt idx="296">
                  <c:v>0.36340272423541498</c:v>
                </c:pt>
                <c:pt idx="297">
                  <c:v>0.27430930236541501</c:v>
                </c:pt>
                <c:pt idx="298">
                  <c:v>0.32592280586404199</c:v>
                </c:pt>
                <c:pt idx="299">
                  <c:v>0.363587810564588</c:v>
                </c:pt>
                <c:pt idx="300">
                  <c:v>0.40818631780000397</c:v>
                </c:pt>
                <c:pt idx="301">
                  <c:v>0.200715594729034</c:v>
                </c:pt>
                <c:pt idx="302">
                  <c:v>0.248801666889055</c:v>
                </c:pt>
                <c:pt idx="303">
                  <c:v>0.32167042889390501</c:v>
                </c:pt>
                <c:pt idx="304">
                  <c:v>6.0418002307988203E-2</c:v>
                </c:pt>
                <c:pt idx="305">
                  <c:v>2.9498585578887102</c:v>
                </c:pt>
                <c:pt idx="306">
                  <c:v>0.54587111291074897</c:v>
                </c:pt>
                <c:pt idx="307">
                  <c:v>0.21637349014947399</c:v>
                </c:pt>
                <c:pt idx="308">
                  <c:v>0.39623423893846099</c:v>
                </c:pt>
                <c:pt idx="309">
                  <c:v>0.16119997749210899</c:v>
                </c:pt>
                <c:pt idx="310">
                  <c:v>0.34474590539681599</c:v>
                </c:pt>
                <c:pt idx="311">
                  <c:v>0.20238673242531899</c:v>
                </c:pt>
                <c:pt idx="312">
                  <c:v>0.21562075273102599</c:v>
                </c:pt>
                <c:pt idx="313">
                  <c:v>0</c:v>
                </c:pt>
              </c:numCache>
            </c:numRef>
          </c:val>
          <c:smooth val="0"/>
          <c:extLst>
            <c:ext xmlns:c16="http://schemas.microsoft.com/office/drawing/2014/chart" uri="{C3380CC4-5D6E-409C-BE32-E72D297353CC}">
              <c16:uniqueId val="{00000002-79C2-4CC5-99F4-834B8766C676}"/>
            </c:ext>
          </c:extLst>
        </c:ser>
        <c:ser>
          <c:idx val="3"/>
          <c:order val="3"/>
          <c:tx>
            <c:strRef>
              <c:f>Sheet1!$E$1</c:f>
              <c:strCache>
                <c:ptCount val="1"/>
                <c:pt idx="0">
                  <c:v>Masxmenos Costa Rica</c:v>
                </c:pt>
              </c:strCache>
            </c:strRef>
          </c:tx>
          <c:spPr>
            <a:ln w="28575" cap="rnd">
              <a:solidFill>
                <a:schemeClr val="accent4"/>
              </a:solidFill>
              <a:round/>
            </a:ln>
            <a:effectLst/>
          </c:spPr>
          <c:marker>
            <c:symbol val="none"/>
          </c:marker>
          <c:cat>
            <c:numRef>
              <c:f>Sheet1!$A$2:$A$315</c:f>
              <c:numCache>
                <c:formatCode>m/d/yyyy</c:formatCode>
                <c:ptCount val="31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numCache>
            </c:numRef>
          </c:cat>
          <c:val>
            <c:numRef>
              <c:f>Sheet1!$E$2:$E$315</c:f>
              <c:numCache>
                <c:formatCode>General</c:formatCode>
                <c:ptCount val="314"/>
                <c:pt idx="0">
                  <c:v>0</c:v>
                </c:pt>
                <c:pt idx="1">
                  <c:v>0</c:v>
                </c:pt>
                <c:pt idx="2">
                  <c:v>2.0935977779948899E-3</c:v>
                </c:pt>
                <c:pt idx="3">
                  <c:v>0.123870769638751</c:v>
                </c:pt>
                <c:pt idx="4">
                  <c:v>0</c:v>
                </c:pt>
                <c:pt idx="5">
                  <c:v>0</c:v>
                </c:pt>
                <c:pt idx="6">
                  <c:v>0</c:v>
                </c:pt>
                <c:pt idx="7">
                  <c:v>0</c:v>
                </c:pt>
                <c:pt idx="8">
                  <c:v>2.8067753115346299E-2</c:v>
                </c:pt>
                <c:pt idx="9">
                  <c:v>0.12686728427333599</c:v>
                </c:pt>
                <c:pt idx="10">
                  <c:v>4.2163510791768E-2</c:v>
                </c:pt>
                <c:pt idx="11">
                  <c:v>1.8116068255771001E-2</c:v>
                </c:pt>
                <c:pt idx="12">
                  <c:v>3.8316178135395403E-2</c:v>
                </c:pt>
                <c:pt idx="13">
                  <c:v>9.4034061226622098E-3</c:v>
                </c:pt>
                <c:pt idx="14">
                  <c:v>0.10566371434937601</c:v>
                </c:pt>
                <c:pt idx="15">
                  <c:v>3.2133489708582902E-2</c:v>
                </c:pt>
                <c:pt idx="16">
                  <c:v>0.162494693695763</c:v>
                </c:pt>
                <c:pt idx="17">
                  <c:v>2.4614174981561099E-2</c:v>
                </c:pt>
                <c:pt idx="18">
                  <c:v>0</c:v>
                </c:pt>
                <c:pt idx="19">
                  <c:v>5.9121797859095397E-3</c:v>
                </c:pt>
                <c:pt idx="20">
                  <c:v>6.9195489427694198E-2</c:v>
                </c:pt>
                <c:pt idx="21">
                  <c:v>2.71164756925131E-2</c:v>
                </c:pt>
                <c:pt idx="22">
                  <c:v>0.107576963583721</c:v>
                </c:pt>
                <c:pt idx="23">
                  <c:v>0</c:v>
                </c:pt>
                <c:pt idx="24">
                  <c:v>1.8415054480765001E-2</c:v>
                </c:pt>
                <c:pt idx="25">
                  <c:v>3.1264981136794698E-2</c:v>
                </c:pt>
                <c:pt idx="26">
                  <c:v>0</c:v>
                </c:pt>
                <c:pt idx="27">
                  <c:v>2.9691830058550198E-2</c:v>
                </c:pt>
                <c:pt idx="28">
                  <c:v>0</c:v>
                </c:pt>
                <c:pt idx="29">
                  <c:v>1.9269428270855302E-2</c:v>
                </c:pt>
                <c:pt idx="30">
                  <c:v>0</c:v>
                </c:pt>
                <c:pt idx="31">
                  <c:v>5.4149932833256399E-2</c:v>
                </c:pt>
                <c:pt idx="32">
                  <c:v>0</c:v>
                </c:pt>
                <c:pt idx="33">
                  <c:v>0</c:v>
                </c:pt>
                <c:pt idx="34">
                  <c:v>8.6398034704945503E-2</c:v>
                </c:pt>
                <c:pt idx="35">
                  <c:v>6.2105336201512699E-2</c:v>
                </c:pt>
                <c:pt idx="36">
                  <c:v>3.6776823662069601E-2</c:v>
                </c:pt>
                <c:pt idx="37">
                  <c:v>0.11136011989426001</c:v>
                </c:pt>
                <c:pt idx="38">
                  <c:v>3.4512421002976003E-2</c:v>
                </c:pt>
                <c:pt idx="39">
                  <c:v>0</c:v>
                </c:pt>
                <c:pt idx="40">
                  <c:v>0</c:v>
                </c:pt>
                <c:pt idx="41">
                  <c:v>0</c:v>
                </c:pt>
                <c:pt idx="42">
                  <c:v>0</c:v>
                </c:pt>
                <c:pt idx="43">
                  <c:v>6.3782584581253493E-2</c:v>
                </c:pt>
                <c:pt idx="44">
                  <c:v>8.2839416311392994E-2</c:v>
                </c:pt>
                <c:pt idx="45">
                  <c:v>9.5138739662976604E-2</c:v>
                </c:pt>
                <c:pt idx="46">
                  <c:v>0</c:v>
                </c:pt>
                <c:pt idx="47">
                  <c:v>0</c:v>
                </c:pt>
                <c:pt idx="48">
                  <c:v>0</c:v>
                </c:pt>
                <c:pt idx="49">
                  <c:v>3.4290345709030799E-2</c:v>
                </c:pt>
                <c:pt idx="50">
                  <c:v>0</c:v>
                </c:pt>
                <c:pt idx="51">
                  <c:v>2.7705819607408502E-2</c:v>
                </c:pt>
                <c:pt idx="52">
                  <c:v>4.81355274822695E-2</c:v>
                </c:pt>
                <c:pt idx="53">
                  <c:v>0</c:v>
                </c:pt>
                <c:pt idx="54">
                  <c:v>0</c:v>
                </c:pt>
                <c:pt idx="55">
                  <c:v>0</c:v>
                </c:pt>
                <c:pt idx="56">
                  <c:v>0</c:v>
                </c:pt>
                <c:pt idx="57">
                  <c:v>0.11458282849962299</c:v>
                </c:pt>
                <c:pt idx="58">
                  <c:v>0</c:v>
                </c:pt>
                <c:pt idx="59">
                  <c:v>3.7265217591951602E-2</c:v>
                </c:pt>
                <c:pt idx="60">
                  <c:v>0</c:v>
                </c:pt>
                <c:pt idx="61">
                  <c:v>0</c:v>
                </c:pt>
                <c:pt idx="62">
                  <c:v>0</c:v>
                </c:pt>
                <c:pt idx="63">
                  <c:v>0</c:v>
                </c:pt>
                <c:pt idx="64">
                  <c:v>5.1207174540346401E-2</c:v>
                </c:pt>
                <c:pt idx="65">
                  <c:v>0.120055080025187</c:v>
                </c:pt>
                <c:pt idx="66">
                  <c:v>2.04124702894765E-2</c:v>
                </c:pt>
                <c:pt idx="67">
                  <c:v>0</c:v>
                </c:pt>
                <c:pt idx="68">
                  <c:v>0</c:v>
                </c:pt>
                <c:pt idx="69">
                  <c:v>0</c:v>
                </c:pt>
                <c:pt idx="70">
                  <c:v>0</c:v>
                </c:pt>
                <c:pt idx="71">
                  <c:v>0</c:v>
                </c:pt>
                <c:pt idx="72">
                  <c:v>7.3435913043578493E-2</c:v>
                </c:pt>
                <c:pt idx="73">
                  <c:v>5.9137832650308697E-2</c:v>
                </c:pt>
                <c:pt idx="74">
                  <c:v>0.20472457282765399</c:v>
                </c:pt>
                <c:pt idx="75">
                  <c:v>0</c:v>
                </c:pt>
                <c:pt idx="76">
                  <c:v>0</c:v>
                </c:pt>
                <c:pt idx="77">
                  <c:v>3.8378159715379299E-2</c:v>
                </c:pt>
                <c:pt idx="78">
                  <c:v>1.17544563218232E-2</c:v>
                </c:pt>
                <c:pt idx="79">
                  <c:v>0</c:v>
                </c:pt>
                <c:pt idx="80">
                  <c:v>6.5157501408577304E-2</c:v>
                </c:pt>
                <c:pt idx="81">
                  <c:v>2.78244398819276E-2</c:v>
                </c:pt>
                <c:pt idx="82">
                  <c:v>0</c:v>
                </c:pt>
                <c:pt idx="83">
                  <c:v>3.5942878471598202E-2</c:v>
                </c:pt>
                <c:pt idx="84">
                  <c:v>0</c:v>
                </c:pt>
                <c:pt idx="85">
                  <c:v>0</c:v>
                </c:pt>
                <c:pt idx="86">
                  <c:v>4.3794636841395999E-2</c:v>
                </c:pt>
                <c:pt idx="87">
                  <c:v>3.7082846764924703E-2</c:v>
                </c:pt>
                <c:pt idx="88">
                  <c:v>2.9537453836932501E-2</c:v>
                </c:pt>
                <c:pt idx="89">
                  <c:v>0</c:v>
                </c:pt>
                <c:pt idx="90">
                  <c:v>0.16234270891261501</c:v>
                </c:pt>
                <c:pt idx="91">
                  <c:v>0</c:v>
                </c:pt>
                <c:pt idx="92">
                  <c:v>0</c:v>
                </c:pt>
                <c:pt idx="93">
                  <c:v>6.7684232336487293E-2</c:v>
                </c:pt>
                <c:pt idx="94">
                  <c:v>0.21737704125502</c:v>
                </c:pt>
                <c:pt idx="95">
                  <c:v>0</c:v>
                </c:pt>
                <c:pt idx="96">
                  <c:v>0</c:v>
                </c:pt>
                <c:pt idx="97">
                  <c:v>0</c:v>
                </c:pt>
                <c:pt idx="98">
                  <c:v>1.8638170974155099E-2</c:v>
                </c:pt>
                <c:pt idx="99">
                  <c:v>0</c:v>
                </c:pt>
                <c:pt idx="100">
                  <c:v>0</c:v>
                </c:pt>
                <c:pt idx="101">
                  <c:v>3.2343311748125797E-2</c:v>
                </c:pt>
                <c:pt idx="102">
                  <c:v>0</c:v>
                </c:pt>
                <c:pt idx="103">
                  <c:v>0</c:v>
                </c:pt>
                <c:pt idx="104">
                  <c:v>0</c:v>
                </c:pt>
                <c:pt idx="105">
                  <c:v>0</c:v>
                </c:pt>
                <c:pt idx="106">
                  <c:v>0</c:v>
                </c:pt>
                <c:pt idx="107">
                  <c:v>7.4789160052249004E-2</c:v>
                </c:pt>
                <c:pt idx="108">
                  <c:v>0</c:v>
                </c:pt>
                <c:pt idx="109">
                  <c:v>0</c:v>
                </c:pt>
                <c:pt idx="110">
                  <c:v>0</c:v>
                </c:pt>
                <c:pt idx="111">
                  <c:v>2.4096136700825801E-2</c:v>
                </c:pt>
                <c:pt idx="112">
                  <c:v>0</c:v>
                </c:pt>
                <c:pt idx="113">
                  <c:v>0</c:v>
                </c:pt>
                <c:pt idx="114">
                  <c:v>0.10290013180853</c:v>
                </c:pt>
                <c:pt idx="115">
                  <c:v>0</c:v>
                </c:pt>
                <c:pt idx="116">
                  <c:v>0</c:v>
                </c:pt>
                <c:pt idx="117">
                  <c:v>0</c:v>
                </c:pt>
                <c:pt idx="118">
                  <c:v>0</c:v>
                </c:pt>
                <c:pt idx="119">
                  <c:v>0</c:v>
                </c:pt>
                <c:pt idx="120">
                  <c:v>4.5226147935933603E-2</c:v>
                </c:pt>
                <c:pt idx="121">
                  <c:v>7.4621989759249496E-2</c:v>
                </c:pt>
                <c:pt idx="122">
                  <c:v>0.103159784189731</c:v>
                </c:pt>
                <c:pt idx="123">
                  <c:v>0</c:v>
                </c:pt>
                <c:pt idx="124">
                  <c:v>0</c:v>
                </c:pt>
                <c:pt idx="125">
                  <c:v>7.1853899363285095E-2</c:v>
                </c:pt>
                <c:pt idx="126">
                  <c:v>0</c:v>
                </c:pt>
                <c:pt idx="127">
                  <c:v>0.12820600952780301</c:v>
                </c:pt>
                <c:pt idx="128">
                  <c:v>0.147316232736737</c:v>
                </c:pt>
                <c:pt idx="129">
                  <c:v>0</c:v>
                </c:pt>
                <c:pt idx="130">
                  <c:v>8.0740198655246204E-2</c:v>
                </c:pt>
                <c:pt idx="131">
                  <c:v>0</c:v>
                </c:pt>
                <c:pt idx="132">
                  <c:v>0</c:v>
                </c:pt>
                <c:pt idx="133">
                  <c:v>0</c:v>
                </c:pt>
                <c:pt idx="134">
                  <c:v>0</c:v>
                </c:pt>
                <c:pt idx="135">
                  <c:v>3.9136255964846003E-2</c:v>
                </c:pt>
                <c:pt idx="136">
                  <c:v>0.12787284804586299</c:v>
                </c:pt>
                <c:pt idx="137">
                  <c:v>0</c:v>
                </c:pt>
                <c:pt idx="138">
                  <c:v>0</c:v>
                </c:pt>
                <c:pt idx="139">
                  <c:v>8.9227495796012204E-2</c:v>
                </c:pt>
                <c:pt idx="140">
                  <c:v>0</c:v>
                </c:pt>
                <c:pt idx="141">
                  <c:v>0.15748950069995299</c:v>
                </c:pt>
                <c:pt idx="142">
                  <c:v>3.6021942508979797E-2</c:v>
                </c:pt>
                <c:pt idx="143">
                  <c:v>2.12677645864277E-2</c:v>
                </c:pt>
                <c:pt idx="144">
                  <c:v>0</c:v>
                </c:pt>
                <c:pt idx="145">
                  <c:v>0</c:v>
                </c:pt>
                <c:pt idx="146">
                  <c:v>0.13373614202092499</c:v>
                </c:pt>
                <c:pt idx="147">
                  <c:v>0</c:v>
                </c:pt>
                <c:pt idx="148">
                  <c:v>0</c:v>
                </c:pt>
                <c:pt idx="149">
                  <c:v>0.18465321531981799</c:v>
                </c:pt>
                <c:pt idx="150">
                  <c:v>7.6781221506968603E-2</c:v>
                </c:pt>
                <c:pt idx="151">
                  <c:v>6.8205108871119802E-2</c:v>
                </c:pt>
                <c:pt idx="152">
                  <c:v>0</c:v>
                </c:pt>
                <c:pt idx="153">
                  <c:v>0</c:v>
                </c:pt>
                <c:pt idx="154">
                  <c:v>0</c:v>
                </c:pt>
                <c:pt idx="155">
                  <c:v>6.5439868983215202E-2</c:v>
                </c:pt>
                <c:pt idx="156">
                  <c:v>0</c:v>
                </c:pt>
                <c:pt idx="157">
                  <c:v>0.188935861156979</c:v>
                </c:pt>
                <c:pt idx="158">
                  <c:v>0.13155099999314801</c:v>
                </c:pt>
                <c:pt idx="159">
                  <c:v>0</c:v>
                </c:pt>
                <c:pt idx="160">
                  <c:v>2.6544277567516698E-2</c:v>
                </c:pt>
                <c:pt idx="161">
                  <c:v>0.119171960344503</c:v>
                </c:pt>
                <c:pt idx="162">
                  <c:v>0</c:v>
                </c:pt>
                <c:pt idx="163">
                  <c:v>4.8160980931903602E-2</c:v>
                </c:pt>
                <c:pt idx="164">
                  <c:v>0</c:v>
                </c:pt>
                <c:pt idx="165">
                  <c:v>1.16380564445738E-2</c:v>
                </c:pt>
                <c:pt idx="166">
                  <c:v>5.8183112522717101E-2</c:v>
                </c:pt>
                <c:pt idx="167">
                  <c:v>0</c:v>
                </c:pt>
                <c:pt idx="168">
                  <c:v>0</c:v>
                </c:pt>
                <c:pt idx="169">
                  <c:v>0</c:v>
                </c:pt>
                <c:pt idx="170">
                  <c:v>6.8427301124602699E-2</c:v>
                </c:pt>
                <c:pt idx="171">
                  <c:v>0</c:v>
                </c:pt>
                <c:pt idx="172">
                  <c:v>0</c:v>
                </c:pt>
                <c:pt idx="173">
                  <c:v>0</c:v>
                </c:pt>
                <c:pt idx="174">
                  <c:v>0</c:v>
                </c:pt>
                <c:pt idx="175">
                  <c:v>0</c:v>
                </c:pt>
                <c:pt idx="176">
                  <c:v>0</c:v>
                </c:pt>
                <c:pt idx="177">
                  <c:v>0</c:v>
                </c:pt>
                <c:pt idx="178">
                  <c:v>5.7965760873282403E-2</c:v>
                </c:pt>
                <c:pt idx="179">
                  <c:v>0</c:v>
                </c:pt>
                <c:pt idx="180">
                  <c:v>0</c:v>
                </c:pt>
                <c:pt idx="181">
                  <c:v>0</c:v>
                </c:pt>
                <c:pt idx="182">
                  <c:v>0</c:v>
                </c:pt>
                <c:pt idx="183">
                  <c:v>4.7853431774678703E-3</c:v>
                </c:pt>
                <c:pt idx="184">
                  <c:v>0</c:v>
                </c:pt>
                <c:pt idx="185">
                  <c:v>0.18439149099062099</c:v>
                </c:pt>
                <c:pt idx="186">
                  <c:v>0</c:v>
                </c:pt>
                <c:pt idx="187">
                  <c:v>0</c:v>
                </c:pt>
                <c:pt idx="188">
                  <c:v>0</c:v>
                </c:pt>
                <c:pt idx="189">
                  <c:v>0</c:v>
                </c:pt>
                <c:pt idx="190">
                  <c:v>0</c:v>
                </c:pt>
                <c:pt idx="191">
                  <c:v>0</c:v>
                </c:pt>
                <c:pt idx="192">
                  <c:v>7.5995628116674596E-2</c:v>
                </c:pt>
                <c:pt idx="193">
                  <c:v>0</c:v>
                </c:pt>
                <c:pt idx="194">
                  <c:v>0</c:v>
                </c:pt>
                <c:pt idx="195">
                  <c:v>0</c:v>
                </c:pt>
                <c:pt idx="196">
                  <c:v>0</c:v>
                </c:pt>
                <c:pt idx="197">
                  <c:v>0</c:v>
                </c:pt>
                <c:pt idx="198">
                  <c:v>0.136024467337061</c:v>
                </c:pt>
                <c:pt idx="199">
                  <c:v>0.14087319194249701</c:v>
                </c:pt>
                <c:pt idx="200">
                  <c:v>0</c:v>
                </c:pt>
                <c:pt idx="201">
                  <c:v>0</c:v>
                </c:pt>
                <c:pt idx="202">
                  <c:v>0</c:v>
                </c:pt>
                <c:pt idx="203">
                  <c:v>0</c:v>
                </c:pt>
                <c:pt idx="204">
                  <c:v>0</c:v>
                </c:pt>
                <c:pt idx="205">
                  <c:v>8.9330464757085906E-2</c:v>
                </c:pt>
                <c:pt idx="206">
                  <c:v>0</c:v>
                </c:pt>
                <c:pt idx="207">
                  <c:v>0</c:v>
                </c:pt>
                <c:pt idx="208">
                  <c:v>0</c:v>
                </c:pt>
                <c:pt idx="209">
                  <c:v>0</c:v>
                </c:pt>
                <c:pt idx="210">
                  <c:v>8.8605351763246503E-3</c:v>
                </c:pt>
                <c:pt idx="211">
                  <c:v>0</c:v>
                </c:pt>
                <c:pt idx="212">
                  <c:v>0.22317017492453101</c:v>
                </c:pt>
                <c:pt idx="213">
                  <c:v>0.14078677064276399</c:v>
                </c:pt>
                <c:pt idx="214">
                  <c:v>0</c:v>
                </c:pt>
                <c:pt idx="215">
                  <c:v>0</c:v>
                </c:pt>
                <c:pt idx="216">
                  <c:v>0</c:v>
                </c:pt>
                <c:pt idx="217">
                  <c:v>0.13716487353943199</c:v>
                </c:pt>
                <c:pt idx="218">
                  <c:v>0</c:v>
                </c:pt>
                <c:pt idx="219">
                  <c:v>7.5612469508357302E-2</c:v>
                </c:pt>
                <c:pt idx="220">
                  <c:v>2.2450506837199801E-2</c:v>
                </c:pt>
                <c:pt idx="221">
                  <c:v>0</c:v>
                </c:pt>
                <c:pt idx="222">
                  <c:v>0</c:v>
                </c:pt>
                <c:pt idx="223">
                  <c:v>0</c:v>
                </c:pt>
                <c:pt idx="224">
                  <c:v>3.6368456651858699E-2</c:v>
                </c:pt>
                <c:pt idx="225">
                  <c:v>0.135670110099225</c:v>
                </c:pt>
                <c:pt idx="226">
                  <c:v>3.8220195891244001E-2</c:v>
                </c:pt>
                <c:pt idx="227">
                  <c:v>0</c:v>
                </c:pt>
                <c:pt idx="228">
                  <c:v>0</c:v>
                </c:pt>
                <c:pt idx="229">
                  <c:v>0</c:v>
                </c:pt>
                <c:pt idx="230">
                  <c:v>0</c:v>
                </c:pt>
                <c:pt idx="231">
                  <c:v>0</c:v>
                </c:pt>
                <c:pt idx="232">
                  <c:v>0</c:v>
                </c:pt>
                <c:pt idx="233">
                  <c:v>3.1564692346071198E-2</c:v>
                </c:pt>
                <c:pt idx="234">
                  <c:v>0</c:v>
                </c:pt>
                <c:pt idx="235">
                  <c:v>2.7147079483255301E-2</c:v>
                </c:pt>
                <c:pt idx="236">
                  <c:v>0</c:v>
                </c:pt>
                <c:pt idx="237">
                  <c:v>0</c:v>
                </c:pt>
                <c:pt idx="238">
                  <c:v>1.39097157668325E-2</c:v>
                </c:pt>
                <c:pt idx="239">
                  <c:v>0</c:v>
                </c:pt>
                <c:pt idx="240">
                  <c:v>0</c:v>
                </c:pt>
                <c:pt idx="241">
                  <c:v>0</c:v>
                </c:pt>
                <c:pt idx="242">
                  <c:v>0.164142912858427</c:v>
                </c:pt>
                <c:pt idx="243">
                  <c:v>0</c:v>
                </c:pt>
                <c:pt idx="244">
                  <c:v>0</c:v>
                </c:pt>
                <c:pt idx="245">
                  <c:v>0</c:v>
                </c:pt>
                <c:pt idx="246">
                  <c:v>0</c:v>
                </c:pt>
                <c:pt idx="247">
                  <c:v>2.2026804927226799E-2</c:v>
                </c:pt>
                <c:pt idx="248">
                  <c:v>3.55785065159493E-2</c:v>
                </c:pt>
                <c:pt idx="249">
                  <c:v>0</c:v>
                </c:pt>
                <c:pt idx="250">
                  <c:v>0</c:v>
                </c:pt>
                <c:pt idx="251">
                  <c:v>5.4201276440060198E-3</c:v>
                </c:pt>
                <c:pt idx="252">
                  <c:v>0</c:v>
                </c:pt>
                <c:pt idx="253">
                  <c:v>0</c:v>
                </c:pt>
                <c:pt idx="254">
                  <c:v>1.55788561055569E-2</c:v>
                </c:pt>
                <c:pt idx="255">
                  <c:v>6.07889353977865E-2</c:v>
                </c:pt>
                <c:pt idx="256">
                  <c:v>2.6480378445920098E-2</c:v>
                </c:pt>
                <c:pt idx="257">
                  <c:v>0</c:v>
                </c:pt>
                <c:pt idx="258">
                  <c:v>0</c:v>
                </c:pt>
                <c:pt idx="259">
                  <c:v>0</c:v>
                </c:pt>
                <c:pt idx="260">
                  <c:v>0</c:v>
                </c:pt>
                <c:pt idx="261">
                  <c:v>3.3843123584934402E-2</c:v>
                </c:pt>
                <c:pt idx="262">
                  <c:v>8.5958333897364403E-2</c:v>
                </c:pt>
                <c:pt idx="263">
                  <c:v>2.36877815039034E-2</c:v>
                </c:pt>
                <c:pt idx="264">
                  <c:v>0</c:v>
                </c:pt>
                <c:pt idx="265">
                  <c:v>0</c:v>
                </c:pt>
                <c:pt idx="266">
                  <c:v>0</c:v>
                </c:pt>
                <c:pt idx="267">
                  <c:v>0</c:v>
                </c:pt>
                <c:pt idx="268">
                  <c:v>6.1227458316278703E-2</c:v>
                </c:pt>
                <c:pt idx="269">
                  <c:v>3.9462809684398997E-2</c:v>
                </c:pt>
                <c:pt idx="270">
                  <c:v>0</c:v>
                </c:pt>
                <c:pt idx="271">
                  <c:v>0</c:v>
                </c:pt>
                <c:pt idx="272">
                  <c:v>0</c:v>
                </c:pt>
                <c:pt idx="273">
                  <c:v>0</c:v>
                </c:pt>
                <c:pt idx="274">
                  <c:v>0</c:v>
                </c:pt>
                <c:pt idx="275">
                  <c:v>4.0571243102888697E-3</c:v>
                </c:pt>
                <c:pt idx="276">
                  <c:v>6.50463675119764E-2</c:v>
                </c:pt>
                <c:pt idx="277">
                  <c:v>0</c:v>
                </c:pt>
                <c:pt idx="278">
                  <c:v>0</c:v>
                </c:pt>
                <c:pt idx="279">
                  <c:v>5.9826806465351198E-2</c:v>
                </c:pt>
                <c:pt idx="280">
                  <c:v>4.5288630525888898E-2</c:v>
                </c:pt>
                <c:pt idx="281">
                  <c:v>5.7453006820009901E-2</c:v>
                </c:pt>
                <c:pt idx="282">
                  <c:v>0</c:v>
                </c:pt>
                <c:pt idx="283">
                  <c:v>4.1229448640610997E-2</c:v>
                </c:pt>
                <c:pt idx="284">
                  <c:v>0</c:v>
                </c:pt>
                <c:pt idx="285">
                  <c:v>0</c:v>
                </c:pt>
                <c:pt idx="286">
                  <c:v>0</c:v>
                </c:pt>
                <c:pt idx="287">
                  <c:v>0</c:v>
                </c:pt>
                <c:pt idx="288">
                  <c:v>0.122463733843233</c:v>
                </c:pt>
                <c:pt idx="289">
                  <c:v>0</c:v>
                </c:pt>
                <c:pt idx="290">
                  <c:v>3.2314797925547603E-2</c:v>
                </c:pt>
                <c:pt idx="291">
                  <c:v>0</c:v>
                </c:pt>
                <c:pt idx="292">
                  <c:v>0</c:v>
                </c:pt>
                <c:pt idx="293">
                  <c:v>0</c:v>
                </c:pt>
                <c:pt idx="294">
                  <c:v>1.1819412879107699E-2</c:v>
                </c:pt>
                <c:pt idx="295">
                  <c:v>0</c:v>
                </c:pt>
                <c:pt idx="296">
                  <c:v>2.3635712886866E-2</c:v>
                </c:pt>
                <c:pt idx="297">
                  <c:v>6.0663152930795598E-2</c:v>
                </c:pt>
                <c:pt idx="298">
                  <c:v>0</c:v>
                </c:pt>
                <c:pt idx="299">
                  <c:v>0</c:v>
                </c:pt>
                <c:pt idx="300">
                  <c:v>0</c:v>
                </c:pt>
                <c:pt idx="301">
                  <c:v>0</c:v>
                </c:pt>
                <c:pt idx="302">
                  <c:v>0</c:v>
                </c:pt>
                <c:pt idx="303">
                  <c:v>7.3032115231448397E-2</c:v>
                </c:pt>
                <c:pt idx="304">
                  <c:v>5.7194532270201097E-2</c:v>
                </c:pt>
                <c:pt idx="305">
                  <c:v>0</c:v>
                </c:pt>
                <c:pt idx="306">
                  <c:v>0</c:v>
                </c:pt>
                <c:pt idx="307">
                  <c:v>0</c:v>
                </c:pt>
                <c:pt idx="308">
                  <c:v>0</c:v>
                </c:pt>
                <c:pt idx="309">
                  <c:v>1.04527032039221E-2</c:v>
                </c:pt>
                <c:pt idx="310">
                  <c:v>3.7761421987262303E-2</c:v>
                </c:pt>
                <c:pt idx="311">
                  <c:v>8.7147658812701603E-2</c:v>
                </c:pt>
                <c:pt idx="312">
                  <c:v>0</c:v>
                </c:pt>
                <c:pt idx="313">
                  <c:v>0</c:v>
                </c:pt>
              </c:numCache>
            </c:numRef>
          </c:val>
          <c:smooth val="0"/>
          <c:extLst>
            <c:ext xmlns:c16="http://schemas.microsoft.com/office/drawing/2014/chart" uri="{C3380CC4-5D6E-409C-BE32-E72D297353CC}">
              <c16:uniqueId val="{00000003-79C2-4CC5-99F4-834B8766C676}"/>
            </c:ext>
          </c:extLst>
        </c:ser>
        <c:dLbls>
          <c:showLegendKey val="0"/>
          <c:showVal val="0"/>
          <c:showCatName val="0"/>
          <c:showSerName val="0"/>
          <c:showPercent val="0"/>
          <c:showBubbleSize val="0"/>
        </c:dLbls>
        <c:smooth val="0"/>
        <c:axId val="311194384"/>
        <c:axId val="311194712"/>
      </c:lineChart>
      <c:dateAx>
        <c:axId val="31119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94712"/>
        <c:crosses val="autoZero"/>
        <c:auto val="1"/>
        <c:lblOffset val="100"/>
        <c:baseTimeUnit val="days"/>
      </c:dateAx>
      <c:valAx>
        <c:axId val="31119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9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Walmart Costa Rica</c:v>
                </c:pt>
                <c:pt idx="1">
                  <c:v>PriceSmart Costa Rica</c:v>
                </c:pt>
                <c:pt idx="2">
                  <c:v>Auto Mercado</c:v>
                </c:pt>
                <c:pt idx="3">
                  <c:v>Masxmenos Costa Rica</c:v>
                </c:pt>
              </c:strCache>
            </c:strRef>
          </c:cat>
          <c:val>
            <c:numRef>
              <c:f>Sheet1!$B$2:$B$5</c:f>
              <c:numCache>
                <c:formatCode>General</c:formatCode>
                <c:ptCount val="4"/>
                <c:pt idx="0">
                  <c:v>182326</c:v>
                </c:pt>
                <c:pt idx="1">
                  <c:v>23163</c:v>
                </c:pt>
                <c:pt idx="2">
                  <c:v>430120</c:v>
                </c:pt>
                <c:pt idx="3">
                  <c:v>49548</c:v>
                </c:pt>
              </c:numCache>
            </c:numRef>
          </c:val>
          <c:extLst>
            <c:ext xmlns:c16="http://schemas.microsoft.com/office/drawing/2014/chart" uri="{C3380CC4-5D6E-409C-BE32-E72D297353CC}">
              <c16:uniqueId val="{00000000-376A-4F52-8E98-2FF8608DD897}"/>
            </c:ext>
          </c:extLst>
        </c:ser>
        <c:dLbls>
          <c:showLegendKey val="0"/>
          <c:showVal val="0"/>
          <c:showCatName val="0"/>
          <c:showSerName val="0"/>
          <c:showPercent val="0"/>
          <c:showBubbleSize val="0"/>
        </c:dLbls>
        <c:gapWidth val="219"/>
        <c:overlap val="-27"/>
        <c:axId val="313911840"/>
        <c:axId val="313912168"/>
      </c:barChart>
      <c:catAx>
        <c:axId val="31391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12168"/>
        <c:crosses val="autoZero"/>
        <c:auto val="1"/>
        <c:lblAlgn val="ctr"/>
        <c:lblOffset val="100"/>
        <c:noMultiLvlLbl val="0"/>
      </c:catAx>
      <c:valAx>
        <c:axId val="31391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1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Mercado</c:v>
                </c:pt>
              </c:strCache>
            </c:strRef>
          </c:tx>
          <c:spPr>
            <a:solidFill>
              <a:schemeClr val="accent1"/>
            </a:solidFill>
            <a:ln>
              <a:noFill/>
            </a:ln>
            <a:effectLst/>
          </c:spPr>
          <c:invertIfNegative val="0"/>
          <c:cat>
            <c:numRef>
              <c:f>Sheet1!$A$2:$A$315</c:f>
              <c:numCache>
                <c:formatCode>m/d/yyyy</c:formatCode>
                <c:ptCount val="31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numCache>
            </c:numRef>
          </c:cat>
          <c:val>
            <c:numRef>
              <c:f>Sheet1!$B$2:$B$315</c:f>
              <c:numCache>
                <c:formatCode>General</c:formatCode>
                <c:ptCount val="314"/>
                <c:pt idx="0">
                  <c:v>233979</c:v>
                </c:pt>
                <c:pt idx="1">
                  <c:v>359941</c:v>
                </c:pt>
                <c:pt idx="2">
                  <c:v>47541</c:v>
                </c:pt>
                <c:pt idx="3">
                  <c:v>64643</c:v>
                </c:pt>
                <c:pt idx="4">
                  <c:v>70762</c:v>
                </c:pt>
                <c:pt idx="5">
                  <c:v>106507</c:v>
                </c:pt>
                <c:pt idx="6">
                  <c:v>38069</c:v>
                </c:pt>
                <c:pt idx="7">
                  <c:v>60006</c:v>
                </c:pt>
                <c:pt idx="8">
                  <c:v>230171</c:v>
                </c:pt>
                <c:pt idx="9">
                  <c:v>50880</c:v>
                </c:pt>
                <c:pt idx="10">
                  <c:v>57837</c:v>
                </c:pt>
                <c:pt idx="11">
                  <c:v>84324</c:v>
                </c:pt>
                <c:pt idx="12">
                  <c:v>99265</c:v>
                </c:pt>
                <c:pt idx="13">
                  <c:v>74953</c:v>
                </c:pt>
                <c:pt idx="14">
                  <c:v>126432</c:v>
                </c:pt>
                <c:pt idx="15">
                  <c:v>228503</c:v>
                </c:pt>
                <c:pt idx="16">
                  <c:v>94243</c:v>
                </c:pt>
                <c:pt idx="17">
                  <c:v>114918</c:v>
                </c:pt>
                <c:pt idx="18">
                  <c:v>132080</c:v>
                </c:pt>
                <c:pt idx="19">
                  <c:v>157479</c:v>
                </c:pt>
                <c:pt idx="20">
                  <c:v>100119</c:v>
                </c:pt>
                <c:pt idx="21">
                  <c:v>147328</c:v>
                </c:pt>
                <c:pt idx="22">
                  <c:v>260703</c:v>
                </c:pt>
                <c:pt idx="23">
                  <c:v>110949</c:v>
                </c:pt>
                <c:pt idx="24">
                  <c:v>119872</c:v>
                </c:pt>
                <c:pt idx="25">
                  <c:v>120411</c:v>
                </c:pt>
                <c:pt idx="26">
                  <c:v>221833</c:v>
                </c:pt>
                <c:pt idx="27">
                  <c:v>155767</c:v>
                </c:pt>
                <c:pt idx="28">
                  <c:v>165232</c:v>
                </c:pt>
                <c:pt idx="29">
                  <c:v>236165</c:v>
                </c:pt>
                <c:pt idx="30">
                  <c:v>158489</c:v>
                </c:pt>
                <c:pt idx="31">
                  <c:v>204533</c:v>
                </c:pt>
                <c:pt idx="32">
                  <c:v>174648</c:v>
                </c:pt>
                <c:pt idx="33">
                  <c:v>172097</c:v>
                </c:pt>
                <c:pt idx="34">
                  <c:v>89250</c:v>
                </c:pt>
                <c:pt idx="35">
                  <c:v>89615</c:v>
                </c:pt>
                <c:pt idx="36">
                  <c:v>253998</c:v>
                </c:pt>
                <c:pt idx="37">
                  <c:v>149231</c:v>
                </c:pt>
                <c:pt idx="38">
                  <c:v>177327</c:v>
                </c:pt>
                <c:pt idx="39">
                  <c:v>238524</c:v>
                </c:pt>
                <c:pt idx="40">
                  <c:v>220906</c:v>
                </c:pt>
                <c:pt idx="41">
                  <c:v>139819</c:v>
                </c:pt>
                <c:pt idx="42">
                  <c:v>142058</c:v>
                </c:pt>
                <c:pt idx="43">
                  <c:v>246504</c:v>
                </c:pt>
                <c:pt idx="44">
                  <c:v>398326</c:v>
                </c:pt>
                <c:pt idx="45">
                  <c:v>370361</c:v>
                </c:pt>
                <c:pt idx="46">
                  <c:v>240064</c:v>
                </c:pt>
                <c:pt idx="47">
                  <c:v>210419</c:v>
                </c:pt>
                <c:pt idx="48">
                  <c:v>176585</c:v>
                </c:pt>
                <c:pt idx="49">
                  <c:v>223278</c:v>
                </c:pt>
                <c:pt idx="50">
                  <c:v>313073</c:v>
                </c:pt>
                <c:pt idx="51">
                  <c:v>160708</c:v>
                </c:pt>
                <c:pt idx="52">
                  <c:v>183188</c:v>
                </c:pt>
                <c:pt idx="53">
                  <c:v>193523</c:v>
                </c:pt>
                <c:pt idx="54">
                  <c:v>292089</c:v>
                </c:pt>
                <c:pt idx="55">
                  <c:v>295012</c:v>
                </c:pt>
                <c:pt idx="56">
                  <c:v>503510</c:v>
                </c:pt>
                <c:pt idx="57">
                  <c:v>472175</c:v>
                </c:pt>
                <c:pt idx="58">
                  <c:v>91077</c:v>
                </c:pt>
                <c:pt idx="59">
                  <c:v>205802</c:v>
                </c:pt>
                <c:pt idx="60">
                  <c:v>246564</c:v>
                </c:pt>
                <c:pt idx="61">
                  <c:v>262864</c:v>
                </c:pt>
                <c:pt idx="62">
                  <c:v>381358</c:v>
                </c:pt>
                <c:pt idx="63">
                  <c:v>446280</c:v>
                </c:pt>
                <c:pt idx="64">
                  <c:v>521290</c:v>
                </c:pt>
                <c:pt idx="65">
                  <c:v>235415</c:v>
                </c:pt>
                <c:pt idx="66">
                  <c:v>181188</c:v>
                </c:pt>
                <c:pt idx="67">
                  <c:v>219523</c:v>
                </c:pt>
                <c:pt idx="68">
                  <c:v>174698</c:v>
                </c:pt>
                <c:pt idx="69">
                  <c:v>128044</c:v>
                </c:pt>
                <c:pt idx="70">
                  <c:v>176151</c:v>
                </c:pt>
                <c:pt idx="71">
                  <c:v>344240</c:v>
                </c:pt>
                <c:pt idx="72">
                  <c:v>177779</c:v>
                </c:pt>
                <c:pt idx="73">
                  <c:v>178010</c:v>
                </c:pt>
                <c:pt idx="74">
                  <c:v>178839</c:v>
                </c:pt>
                <c:pt idx="75">
                  <c:v>262520</c:v>
                </c:pt>
                <c:pt idx="76">
                  <c:v>183275</c:v>
                </c:pt>
                <c:pt idx="77">
                  <c:v>227237</c:v>
                </c:pt>
                <c:pt idx="78">
                  <c:v>339155</c:v>
                </c:pt>
                <c:pt idx="79">
                  <c:v>172869</c:v>
                </c:pt>
                <c:pt idx="80">
                  <c:v>172605</c:v>
                </c:pt>
                <c:pt idx="81">
                  <c:v>175764</c:v>
                </c:pt>
                <c:pt idx="82">
                  <c:v>202493</c:v>
                </c:pt>
                <c:pt idx="83">
                  <c:v>191676</c:v>
                </c:pt>
                <c:pt idx="84">
                  <c:v>189259</c:v>
                </c:pt>
                <c:pt idx="85">
                  <c:v>338711</c:v>
                </c:pt>
                <c:pt idx="86">
                  <c:v>289231</c:v>
                </c:pt>
                <c:pt idx="87">
                  <c:v>246233</c:v>
                </c:pt>
                <c:pt idx="88">
                  <c:v>290816</c:v>
                </c:pt>
                <c:pt idx="89">
                  <c:v>266681</c:v>
                </c:pt>
                <c:pt idx="90">
                  <c:v>280787</c:v>
                </c:pt>
                <c:pt idx="91">
                  <c:v>127436</c:v>
                </c:pt>
                <c:pt idx="92">
                  <c:v>431487</c:v>
                </c:pt>
                <c:pt idx="93">
                  <c:v>273169</c:v>
                </c:pt>
                <c:pt idx="94">
                  <c:v>278668</c:v>
                </c:pt>
                <c:pt idx="95">
                  <c:v>327228</c:v>
                </c:pt>
                <c:pt idx="96">
                  <c:v>263226</c:v>
                </c:pt>
                <c:pt idx="97">
                  <c:v>172326</c:v>
                </c:pt>
                <c:pt idx="98">
                  <c:v>166402</c:v>
                </c:pt>
                <c:pt idx="99">
                  <c:v>284031</c:v>
                </c:pt>
                <c:pt idx="100">
                  <c:v>169619</c:v>
                </c:pt>
                <c:pt idx="101">
                  <c:v>228253</c:v>
                </c:pt>
                <c:pt idx="102">
                  <c:v>246677</c:v>
                </c:pt>
                <c:pt idx="103">
                  <c:v>116600</c:v>
                </c:pt>
                <c:pt idx="104">
                  <c:v>144715</c:v>
                </c:pt>
                <c:pt idx="105">
                  <c:v>165569</c:v>
                </c:pt>
                <c:pt idx="106">
                  <c:v>177651</c:v>
                </c:pt>
                <c:pt idx="107">
                  <c:v>155684</c:v>
                </c:pt>
                <c:pt idx="108">
                  <c:v>149504</c:v>
                </c:pt>
                <c:pt idx="109">
                  <c:v>169021</c:v>
                </c:pt>
                <c:pt idx="110">
                  <c:v>172515</c:v>
                </c:pt>
                <c:pt idx="111">
                  <c:v>89858</c:v>
                </c:pt>
                <c:pt idx="112">
                  <c:v>88200</c:v>
                </c:pt>
                <c:pt idx="113">
                  <c:v>194875</c:v>
                </c:pt>
                <c:pt idx="114">
                  <c:v>70212</c:v>
                </c:pt>
                <c:pt idx="115">
                  <c:v>141023</c:v>
                </c:pt>
                <c:pt idx="116">
                  <c:v>127276</c:v>
                </c:pt>
                <c:pt idx="117">
                  <c:v>153534</c:v>
                </c:pt>
                <c:pt idx="118">
                  <c:v>194866</c:v>
                </c:pt>
                <c:pt idx="119">
                  <c:v>174364</c:v>
                </c:pt>
                <c:pt idx="120">
                  <c:v>382022</c:v>
                </c:pt>
                <c:pt idx="121">
                  <c:v>200909</c:v>
                </c:pt>
                <c:pt idx="122">
                  <c:v>198430</c:v>
                </c:pt>
                <c:pt idx="123">
                  <c:v>275427</c:v>
                </c:pt>
                <c:pt idx="124">
                  <c:v>323334</c:v>
                </c:pt>
                <c:pt idx="125">
                  <c:v>142234</c:v>
                </c:pt>
                <c:pt idx="126">
                  <c:v>156184</c:v>
                </c:pt>
                <c:pt idx="127">
                  <c:v>282652</c:v>
                </c:pt>
                <c:pt idx="128">
                  <c:v>130380</c:v>
                </c:pt>
                <c:pt idx="129">
                  <c:v>136414</c:v>
                </c:pt>
                <c:pt idx="130">
                  <c:v>152216</c:v>
                </c:pt>
                <c:pt idx="131">
                  <c:v>162088</c:v>
                </c:pt>
                <c:pt idx="132">
                  <c:v>135351</c:v>
                </c:pt>
                <c:pt idx="133">
                  <c:v>139805</c:v>
                </c:pt>
                <c:pt idx="134">
                  <c:v>194451</c:v>
                </c:pt>
                <c:pt idx="135">
                  <c:v>107266</c:v>
                </c:pt>
                <c:pt idx="136">
                  <c:v>149810</c:v>
                </c:pt>
                <c:pt idx="137">
                  <c:v>243258</c:v>
                </c:pt>
                <c:pt idx="138">
                  <c:v>225177</c:v>
                </c:pt>
                <c:pt idx="139">
                  <c:v>217295</c:v>
                </c:pt>
                <c:pt idx="140">
                  <c:v>232615</c:v>
                </c:pt>
                <c:pt idx="141">
                  <c:v>249718</c:v>
                </c:pt>
                <c:pt idx="142">
                  <c:v>196867</c:v>
                </c:pt>
                <c:pt idx="143">
                  <c:v>212182</c:v>
                </c:pt>
                <c:pt idx="144">
                  <c:v>197217</c:v>
                </c:pt>
                <c:pt idx="145">
                  <c:v>234450</c:v>
                </c:pt>
                <c:pt idx="146">
                  <c:v>203946</c:v>
                </c:pt>
                <c:pt idx="147">
                  <c:v>255633</c:v>
                </c:pt>
                <c:pt idx="148">
                  <c:v>307345</c:v>
                </c:pt>
                <c:pt idx="149">
                  <c:v>120991</c:v>
                </c:pt>
                <c:pt idx="150">
                  <c:v>130890</c:v>
                </c:pt>
                <c:pt idx="151">
                  <c:v>163365</c:v>
                </c:pt>
                <c:pt idx="152">
                  <c:v>164772</c:v>
                </c:pt>
                <c:pt idx="153">
                  <c:v>116980</c:v>
                </c:pt>
                <c:pt idx="154">
                  <c:v>115156</c:v>
                </c:pt>
                <c:pt idx="155">
                  <c:v>150322</c:v>
                </c:pt>
                <c:pt idx="156">
                  <c:v>110617</c:v>
                </c:pt>
                <c:pt idx="157">
                  <c:v>122532</c:v>
                </c:pt>
                <c:pt idx="158">
                  <c:v>110416</c:v>
                </c:pt>
                <c:pt idx="159">
                  <c:v>113880</c:v>
                </c:pt>
                <c:pt idx="160">
                  <c:v>77092</c:v>
                </c:pt>
                <c:pt idx="161">
                  <c:v>90362</c:v>
                </c:pt>
                <c:pt idx="162">
                  <c:v>114028</c:v>
                </c:pt>
                <c:pt idx="163">
                  <c:v>61492</c:v>
                </c:pt>
                <c:pt idx="164">
                  <c:v>119607</c:v>
                </c:pt>
                <c:pt idx="165">
                  <c:v>167849</c:v>
                </c:pt>
                <c:pt idx="166">
                  <c:v>180901</c:v>
                </c:pt>
                <c:pt idx="167">
                  <c:v>99481</c:v>
                </c:pt>
                <c:pt idx="168">
                  <c:v>114674</c:v>
                </c:pt>
                <c:pt idx="169">
                  <c:v>418366</c:v>
                </c:pt>
                <c:pt idx="170">
                  <c:v>106299</c:v>
                </c:pt>
                <c:pt idx="171">
                  <c:v>169000</c:v>
                </c:pt>
                <c:pt idx="172">
                  <c:v>219253</c:v>
                </c:pt>
                <c:pt idx="173">
                  <c:v>167324</c:v>
                </c:pt>
                <c:pt idx="174">
                  <c:v>129354</c:v>
                </c:pt>
                <c:pt idx="175">
                  <c:v>117665</c:v>
                </c:pt>
                <c:pt idx="176">
                  <c:v>211283</c:v>
                </c:pt>
                <c:pt idx="177">
                  <c:v>132975</c:v>
                </c:pt>
                <c:pt idx="178">
                  <c:v>196872</c:v>
                </c:pt>
                <c:pt idx="179">
                  <c:v>163525</c:v>
                </c:pt>
                <c:pt idx="180">
                  <c:v>180553</c:v>
                </c:pt>
                <c:pt idx="181">
                  <c:v>222964</c:v>
                </c:pt>
                <c:pt idx="182">
                  <c:v>199358</c:v>
                </c:pt>
                <c:pt idx="183">
                  <c:v>252173</c:v>
                </c:pt>
                <c:pt idx="184">
                  <c:v>241609</c:v>
                </c:pt>
                <c:pt idx="185">
                  <c:v>261309</c:v>
                </c:pt>
                <c:pt idx="186">
                  <c:v>256906</c:v>
                </c:pt>
                <c:pt idx="187">
                  <c:v>193892</c:v>
                </c:pt>
                <c:pt idx="188">
                  <c:v>150358</c:v>
                </c:pt>
                <c:pt idx="189">
                  <c:v>137216</c:v>
                </c:pt>
                <c:pt idx="190">
                  <c:v>91993</c:v>
                </c:pt>
                <c:pt idx="191">
                  <c:v>94703</c:v>
                </c:pt>
                <c:pt idx="192">
                  <c:v>151953</c:v>
                </c:pt>
                <c:pt idx="193">
                  <c:v>173553</c:v>
                </c:pt>
                <c:pt idx="194">
                  <c:v>184863</c:v>
                </c:pt>
                <c:pt idx="195">
                  <c:v>149916</c:v>
                </c:pt>
                <c:pt idx="196">
                  <c:v>125540</c:v>
                </c:pt>
                <c:pt idx="197">
                  <c:v>159013</c:v>
                </c:pt>
                <c:pt idx="198">
                  <c:v>114532</c:v>
                </c:pt>
                <c:pt idx="199">
                  <c:v>128051</c:v>
                </c:pt>
                <c:pt idx="200">
                  <c:v>163852</c:v>
                </c:pt>
                <c:pt idx="201">
                  <c:v>159567</c:v>
                </c:pt>
                <c:pt idx="202">
                  <c:v>132750</c:v>
                </c:pt>
                <c:pt idx="203">
                  <c:v>141534</c:v>
                </c:pt>
                <c:pt idx="204">
                  <c:v>280485</c:v>
                </c:pt>
                <c:pt idx="205">
                  <c:v>138736</c:v>
                </c:pt>
                <c:pt idx="206">
                  <c:v>168821</c:v>
                </c:pt>
                <c:pt idx="207">
                  <c:v>162167</c:v>
                </c:pt>
                <c:pt idx="208">
                  <c:v>168570</c:v>
                </c:pt>
                <c:pt idx="209">
                  <c:v>138601</c:v>
                </c:pt>
                <c:pt idx="210">
                  <c:v>131776</c:v>
                </c:pt>
                <c:pt idx="211">
                  <c:v>145452</c:v>
                </c:pt>
                <c:pt idx="212">
                  <c:v>94839</c:v>
                </c:pt>
                <c:pt idx="213">
                  <c:v>81745</c:v>
                </c:pt>
                <c:pt idx="214">
                  <c:v>65073</c:v>
                </c:pt>
                <c:pt idx="215">
                  <c:v>83683</c:v>
                </c:pt>
                <c:pt idx="216">
                  <c:v>115737</c:v>
                </c:pt>
                <c:pt idx="217">
                  <c:v>112025</c:v>
                </c:pt>
                <c:pt idx="218">
                  <c:v>109009</c:v>
                </c:pt>
                <c:pt idx="219">
                  <c:v>128718</c:v>
                </c:pt>
                <c:pt idx="220">
                  <c:v>181561</c:v>
                </c:pt>
                <c:pt idx="221">
                  <c:v>234586</c:v>
                </c:pt>
                <c:pt idx="222">
                  <c:v>353337</c:v>
                </c:pt>
                <c:pt idx="223">
                  <c:v>186154</c:v>
                </c:pt>
                <c:pt idx="224">
                  <c:v>147594</c:v>
                </c:pt>
                <c:pt idx="225">
                  <c:v>148394</c:v>
                </c:pt>
                <c:pt idx="226">
                  <c:v>123999</c:v>
                </c:pt>
                <c:pt idx="227">
                  <c:v>113308</c:v>
                </c:pt>
                <c:pt idx="228">
                  <c:v>63909</c:v>
                </c:pt>
                <c:pt idx="229">
                  <c:v>77369</c:v>
                </c:pt>
                <c:pt idx="230">
                  <c:v>75803</c:v>
                </c:pt>
                <c:pt idx="231">
                  <c:v>143307</c:v>
                </c:pt>
                <c:pt idx="232">
                  <c:v>347489</c:v>
                </c:pt>
                <c:pt idx="233">
                  <c:v>173813</c:v>
                </c:pt>
                <c:pt idx="234">
                  <c:v>92905</c:v>
                </c:pt>
                <c:pt idx="235">
                  <c:v>86503</c:v>
                </c:pt>
                <c:pt idx="236">
                  <c:v>87447</c:v>
                </c:pt>
                <c:pt idx="237">
                  <c:v>102252</c:v>
                </c:pt>
                <c:pt idx="238">
                  <c:v>47270</c:v>
                </c:pt>
                <c:pt idx="239">
                  <c:v>157067</c:v>
                </c:pt>
                <c:pt idx="240">
                  <c:v>70285</c:v>
                </c:pt>
                <c:pt idx="241">
                  <c:v>110743</c:v>
                </c:pt>
                <c:pt idx="242">
                  <c:v>115233</c:v>
                </c:pt>
                <c:pt idx="243">
                  <c:v>43016</c:v>
                </c:pt>
                <c:pt idx="244">
                  <c:v>104622</c:v>
                </c:pt>
                <c:pt idx="245">
                  <c:v>171753</c:v>
                </c:pt>
                <c:pt idx="246">
                  <c:v>217294</c:v>
                </c:pt>
                <c:pt idx="247">
                  <c:v>171339</c:v>
                </c:pt>
                <c:pt idx="248">
                  <c:v>126687</c:v>
                </c:pt>
                <c:pt idx="249">
                  <c:v>132464</c:v>
                </c:pt>
                <c:pt idx="250">
                  <c:v>125200</c:v>
                </c:pt>
                <c:pt idx="251">
                  <c:v>90774</c:v>
                </c:pt>
                <c:pt idx="252">
                  <c:v>106403</c:v>
                </c:pt>
                <c:pt idx="253">
                  <c:v>128375</c:v>
                </c:pt>
                <c:pt idx="254">
                  <c:v>98023</c:v>
                </c:pt>
                <c:pt idx="255">
                  <c:v>155523</c:v>
                </c:pt>
                <c:pt idx="256">
                  <c:v>146882</c:v>
                </c:pt>
                <c:pt idx="257">
                  <c:v>199856</c:v>
                </c:pt>
                <c:pt idx="258">
                  <c:v>107119</c:v>
                </c:pt>
                <c:pt idx="259">
                  <c:v>162298</c:v>
                </c:pt>
                <c:pt idx="260">
                  <c:v>316462</c:v>
                </c:pt>
                <c:pt idx="261">
                  <c:v>174364</c:v>
                </c:pt>
                <c:pt idx="262">
                  <c:v>131911</c:v>
                </c:pt>
                <c:pt idx="263">
                  <c:v>150403</c:v>
                </c:pt>
                <c:pt idx="264">
                  <c:v>169237</c:v>
                </c:pt>
                <c:pt idx="265">
                  <c:v>98282</c:v>
                </c:pt>
                <c:pt idx="266">
                  <c:v>97848</c:v>
                </c:pt>
                <c:pt idx="267">
                  <c:v>96829</c:v>
                </c:pt>
                <c:pt idx="268">
                  <c:v>159125</c:v>
                </c:pt>
                <c:pt idx="269">
                  <c:v>175037</c:v>
                </c:pt>
                <c:pt idx="270">
                  <c:v>255740</c:v>
                </c:pt>
                <c:pt idx="271">
                  <c:v>213343</c:v>
                </c:pt>
                <c:pt idx="272">
                  <c:v>133467</c:v>
                </c:pt>
                <c:pt idx="273">
                  <c:v>133695</c:v>
                </c:pt>
                <c:pt idx="274">
                  <c:v>140486</c:v>
                </c:pt>
                <c:pt idx="275">
                  <c:v>117028</c:v>
                </c:pt>
                <c:pt idx="276">
                  <c:v>105021</c:v>
                </c:pt>
                <c:pt idx="277">
                  <c:v>127489</c:v>
                </c:pt>
                <c:pt idx="278">
                  <c:v>156948</c:v>
                </c:pt>
                <c:pt idx="279">
                  <c:v>149451</c:v>
                </c:pt>
                <c:pt idx="280">
                  <c:v>152508</c:v>
                </c:pt>
                <c:pt idx="281">
                  <c:v>208038</c:v>
                </c:pt>
                <c:pt idx="282">
                  <c:v>144677</c:v>
                </c:pt>
                <c:pt idx="283">
                  <c:v>154610</c:v>
                </c:pt>
                <c:pt idx="284">
                  <c:v>138766</c:v>
                </c:pt>
                <c:pt idx="285">
                  <c:v>153978</c:v>
                </c:pt>
                <c:pt idx="286">
                  <c:v>180739</c:v>
                </c:pt>
                <c:pt idx="287">
                  <c:v>150039</c:v>
                </c:pt>
                <c:pt idx="288">
                  <c:v>155948</c:v>
                </c:pt>
                <c:pt idx="289">
                  <c:v>124145</c:v>
                </c:pt>
                <c:pt idx="290">
                  <c:v>145119</c:v>
                </c:pt>
                <c:pt idx="291">
                  <c:v>160746</c:v>
                </c:pt>
                <c:pt idx="292">
                  <c:v>152922</c:v>
                </c:pt>
                <c:pt idx="293">
                  <c:v>126493</c:v>
                </c:pt>
                <c:pt idx="294">
                  <c:v>135212</c:v>
                </c:pt>
                <c:pt idx="295">
                  <c:v>155344</c:v>
                </c:pt>
                <c:pt idx="296">
                  <c:v>188272</c:v>
                </c:pt>
                <c:pt idx="297">
                  <c:v>202082</c:v>
                </c:pt>
                <c:pt idx="298">
                  <c:v>151121</c:v>
                </c:pt>
                <c:pt idx="299">
                  <c:v>142005</c:v>
                </c:pt>
                <c:pt idx="300">
                  <c:v>110692</c:v>
                </c:pt>
                <c:pt idx="301">
                  <c:v>124147</c:v>
                </c:pt>
                <c:pt idx="302">
                  <c:v>157428</c:v>
                </c:pt>
                <c:pt idx="303">
                  <c:v>139546</c:v>
                </c:pt>
                <c:pt idx="304">
                  <c:v>134474</c:v>
                </c:pt>
                <c:pt idx="305">
                  <c:v>209975</c:v>
                </c:pt>
                <c:pt idx="306">
                  <c:v>207319</c:v>
                </c:pt>
                <c:pt idx="307">
                  <c:v>270394</c:v>
                </c:pt>
                <c:pt idx="308">
                  <c:v>307073</c:v>
                </c:pt>
                <c:pt idx="309">
                  <c:v>302606</c:v>
                </c:pt>
                <c:pt idx="310">
                  <c:v>210162</c:v>
                </c:pt>
                <c:pt idx="311">
                  <c:v>145027</c:v>
                </c:pt>
                <c:pt idx="312">
                  <c:v>217310</c:v>
                </c:pt>
                <c:pt idx="313">
                  <c:v>209046</c:v>
                </c:pt>
              </c:numCache>
            </c:numRef>
          </c:val>
          <c:extLst>
            <c:ext xmlns:c16="http://schemas.microsoft.com/office/drawing/2014/chart" uri="{C3380CC4-5D6E-409C-BE32-E72D297353CC}">
              <c16:uniqueId val="{00000000-81E3-43C3-8F59-54CC57E06CED}"/>
            </c:ext>
          </c:extLst>
        </c:ser>
        <c:dLbls>
          <c:showLegendKey val="0"/>
          <c:showVal val="0"/>
          <c:showCatName val="0"/>
          <c:showSerName val="0"/>
          <c:showPercent val="0"/>
          <c:showBubbleSize val="0"/>
        </c:dLbls>
        <c:gapWidth val="219"/>
        <c:overlap val="-27"/>
        <c:axId val="316214568"/>
        <c:axId val="316215224"/>
      </c:barChart>
      <c:dateAx>
        <c:axId val="31621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15224"/>
        <c:crosses val="autoZero"/>
        <c:auto val="1"/>
        <c:lblOffset val="100"/>
        <c:baseTimeUnit val="days"/>
      </c:dateAx>
      <c:valAx>
        <c:axId val="31621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1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EA00-D84E-4117-856D-EC61681D8D87}"/>
              </a:ext>
            </a:extLst>
          </p:cNvPr>
          <p:cNvSpPr>
            <a:spLocks noGrp="1"/>
          </p:cNvSpPr>
          <p:nvPr>
            <p:ph type="ctrTitle"/>
          </p:nvPr>
        </p:nvSpPr>
        <p:spPr/>
        <p:txBody>
          <a:bodyPr/>
          <a:lstStyle/>
          <a:p>
            <a:r>
              <a:rPr lang="en-US"/>
              <a:t>Reporte Mensual Ejecutivo</a:t>
            </a:r>
          </a:p>
        </p:txBody>
      </p:sp>
      <p:sp>
        <p:nvSpPr>
          <p:cNvPr id="3" name="Subtitle 2">
            <a:extLst>
              <a:ext uri="{FF2B5EF4-FFF2-40B4-BE49-F238E27FC236}">
                <a16:creationId xmlns:a16="http://schemas.microsoft.com/office/drawing/2014/main" id="{A6478DF9-6B98-4F20-9960-AF901193E58B}"/>
              </a:ext>
            </a:extLst>
          </p:cNvPr>
          <p:cNvSpPr>
            <a:spLocks noGrp="1"/>
          </p:cNvSpPr>
          <p:nvPr>
            <p:ph type="subTitle" idx="1"/>
          </p:nvPr>
        </p:nvSpPr>
        <p:spPr/>
        <p:txBody>
          <a:bodyPr/>
          <a:lstStyle/>
          <a:p>
            <a:r>
              <a:rPr lang="en-US"/>
              <a:t>Auto Mercado</a:t>
            </a:r>
          </a:p>
        </p:txBody>
      </p:sp>
    </p:spTree>
    <p:extLst>
      <p:ext uri="{BB962C8B-B14F-4D97-AF65-F5344CB8AC3E}">
        <p14:creationId xmlns:p14="http://schemas.microsoft.com/office/powerpoint/2010/main" val="1566219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C65C3-8658-4480-912C-C5CF8F6A8F71}"/>
              </a:ext>
            </a:extLst>
          </p:cNvPr>
          <p:cNvSpPr>
            <a:spLocks noGrp="1"/>
          </p:cNvSpPr>
          <p:nvPr>
            <p:ph type="title"/>
          </p:nvPr>
        </p:nvSpPr>
        <p:spPr/>
        <p:txBody>
          <a:bodyPr/>
          <a:lstStyle/>
          <a:p>
            <a:r>
              <a:rPr lang="es-ES"/>
              <a:t>Facebook Número de Fans y % de Crecimiento en 30 días. | All Pages</a:t>
            </a:r>
            <a:endParaRPr lang="en-US"/>
          </a:p>
        </p:txBody>
      </p:sp>
      <p:graphicFrame>
        <p:nvGraphicFramePr>
          <p:cNvPr id="5" name="Table Placeholder 4">
            <a:extLst>
              <a:ext uri="{FF2B5EF4-FFF2-40B4-BE49-F238E27FC236}">
                <a16:creationId xmlns:a16="http://schemas.microsoft.com/office/drawing/2014/main" id="{E038F917-2E59-4740-A18D-92A69C1B53A7}"/>
              </a:ext>
            </a:extLst>
          </p:cNvPr>
          <p:cNvGraphicFramePr>
            <a:graphicFrameLocks noGrp="1"/>
          </p:cNvGraphicFramePr>
          <p:nvPr>
            <p:ph type="tbl" sz="quarter" idx="13"/>
            <p:extLst>
              <p:ext uri="{D42A27DB-BD31-4B8C-83A1-F6EECF244321}">
                <p14:modId xmlns:p14="http://schemas.microsoft.com/office/powerpoint/2010/main" val="263432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3981540"/>
                    </a:ext>
                  </a:extLst>
                </a:gridCol>
                <a:gridCol w="1234440">
                  <a:extLst>
                    <a:ext uri="{9D8B030D-6E8A-4147-A177-3AD203B41FA5}">
                      <a16:colId xmlns:a16="http://schemas.microsoft.com/office/drawing/2014/main" val="4135810928"/>
                    </a:ext>
                  </a:extLst>
                </a:gridCol>
                <a:gridCol w="822960">
                  <a:extLst>
                    <a:ext uri="{9D8B030D-6E8A-4147-A177-3AD203B41FA5}">
                      <a16:colId xmlns:a16="http://schemas.microsoft.com/office/drawing/2014/main" val="116337333"/>
                    </a:ext>
                  </a:extLst>
                </a:gridCol>
                <a:gridCol w="822960">
                  <a:extLst>
                    <a:ext uri="{9D8B030D-6E8A-4147-A177-3AD203B41FA5}">
                      <a16:colId xmlns:a16="http://schemas.microsoft.com/office/drawing/2014/main" val="2843908785"/>
                    </a:ext>
                  </a:extLst>
                </a:gridCol>
                <a:gridCol w="822960">
                  <a:extLst>
                    <a:ext uri="{9D8B030D-6E8A-4147-A177-3AD203B41FA5}">
                      <a16:colId xmlns:a16="http://schemas.microsoft.com/office/drawing/2014/main" val="1554877909"/>
                    </a:ext>
                  </a:extLst>
                </a:gridCol>
                <a:gridCol w="822960">
                  <a:extLst>
                    <a:ext uri="{9D8B030D-6E8A-4147-A177-3AD203B41FA5}">
                      <a16:colId xmlns:a16="http://schemas.microsoft.com/office/drawing/2014/main" val="2956889259"/>
                    </a:ext>
                  </a:extLst>
                </a:gridCol>
                <a:gridCol w="822960">
                  <a:extLst>
                    <a:ext uri="{9D8B030D-6E8A-4147-A177-3AD203B41FA5}">
                      <a16:colId xmlns:a16="http://schemas.microsoft.com/office/drawing/2014/main" val="3746782192"/>
                    </a:ext>
                  </a:extLst>
                </a:gridCol>
                <a:gridCol w="822960">
                  <a:extLst>
                    <a:ext uri="{9D8B030D-6E8A-4147-A177-3AD203B41FA5}">
                      <a16:colId xmlns:a16="http://schemas.microsoft.com/office/drawing/2014/main" val="23967504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84837654"/>
                  </a:ext>
                </a:extLst>
              </a:tr>
              <a:tr h="370840">
                <a:tc>
                  <a:txBody>
                    <a:bodyPr/>
                    <a:lstStyle/>
                    <a:p>
                      <a:r>
                        <a:rPr lang="en-US" sz="1000"/>
                        <a:t>PriceSmart Costa Rica</a:t>
                      </a:r>
                    </a:p>
                  </a:txBody>
                  <a:tcPr/>
                </a:tc>
                <a:tc>
                  <a:txBody>
                    <a:bodyPr/>
                    <a:lstStyle/>
                    <a:p>
                      <a:r>
                        <a:rPr lang="en-US" sz="1000"/>
                        <a:t>276730</a:t>
                      </a:r>
                    </a:p>
                  </a:txBody>
                  <a:tcPr/>
                </a:tc>
                <a:tc>
                  <a:txBody>
                    <a:bodyPr/>
                    <a:lstStyle/>
                    <a:p>
                      <a:r>
                        <a:rPr lang="en-US" sz="1000"/>
                        <a:t>321</a:t>
                      </a:r>
                    </a:p>
                  </a:txBody>
                  <a:tcPr/>
                </a:tc>
                <a:tc>
                  <a:txBody>
                    <a:bodyPr/>
                    <a:lstStyle/>
                    <a:p>
                      <a:r>
                        <a:rPr lang="en-US" sz="1000"/>
                        <a:t>0.1 %</a:t>
                      </a:r>
                    </a:p>
                  </a:txBody>
                  <a:tcPr/>
                </a:tc>
                <a:tc>
                  <a:txBody>
                    <a:bodyPr/>
                    <a:lstStyle/>
                    <a:p>
                      <a:r>
                        <a:rPr lang="en-US" sz="1000"/>
                        <a:t>1020</a:t>
                      </a:r>
                    </a:p>
                  </a:txBody>
                  <a:tcPr/>
                </a:tc>
                <a:tc>
                  <a:txBody>
                    <a:bodyPr/>
                    <a:lstStyle/>
                    <a:p>
                      <a:r>
                        <a:rPr lang="en-US" sz="1000"/>
                        <a:t>0.4 %</a:t>
                      </a:r>
                    </a:p>
                  </a:txBody>
                  <a:tcPr/>
                </a:tc>
                <a:tc>
                  <a:txBody>
                    <a:bodyPr/>
                    <a:lstStyle/>
                    <a:p>
                      <a:r>
                        <a:rPr lang="en-US" sz="1000"/>
                        <a:t>5175</a:t>
                      </a:r>
                    </a:p>
                  </a:txBody>
                  <a:tcPr/>
                </a:tc>
                <a:tc>
                  <a:txBody>
                    <a:bodyPr/>
                    <a:lstStyle/>
                    <a:p>
                      <a:r>
                        <a:rPr lang="en-US" sz="1000"/>
                        <a:t>1.9 %</a:t>
                      </a:r>
                    </a:p>
                  </a:txBody>
                  <a:tcPr/>
                </a:tc>
                <a:extLst>
                  <a:ext uri="{0D108BD9-81ED-4DB2-BD59-A6C34878D82A}">
                    <a16:rowId xmlns:a16="http://schemas.microsoft.com/office/drawing/2014/main" val="3220332506"/>
                  </a:ext>
                </a:extLst>
              </a:tr>
              <a:tr h="370840">
                <a:tc>
                  <a:txBody>
                    <a:bodyPr/>
                    <a:lstStyle/>
                    <a:p>
                      <a:r>
                        <a:rPr lang="en-US" sz="1000"/>
                        <a:t>Walmart Costa Rica</a:t>
                      </a:r>
                    </a:p>
                  </a:txBody>
                  <a:tcPr/>
                </a:tc>
                <a:tc>
                  <a:txBody>
                    <a:bodyPr/>
                    <a:lstStyle/>
                    <a:p>
                      <a:r>
                        <a:rPr lang="en-US" sz="1000"/>
                        <a:t>580111</a:t>
                      </a:r>
                    </a:p>
                  </a:txBody>
                  <a:tcPr/>
                </a:tc>
                <a:tc>
                  <a:txBody>
                    <a:bodyPr/>
                    <a:lstStyle/>
                    <a:p>
                      <a:r>
                        <a:rPr lang="en-US" sz="1000"/>
                        <a:t>393</a:t>
                      </a:r>
                    </a:p>
                  </a:txBody>
                  <a:tcPr/>
                </a:tc>
                <a:tc>
                  <a:txBody>
                    <a:bodyPr/>
                    <a:lstStyle/>
                    <a:p>
                      <a:r>
                        <a:rPr lang="en-US" sz="1000"/>
                        <a:t>0.1 %</a:t>
                      </a:r>
                    </a:p>
                  </a:txBody>
                  <a:tcPr/>
                </a:tc>
                <a:tc>
                  <a:txBody>
                    <a:bodyPr/>
                    <a:lstStyle/>
                    <a:p>
                      <a:r>
                        <a:rPr lang="en-US" sz="1000"/>
                        <a:t>1190</a:t>
                      </a:r>
                    </a:p>
                  </a:txBody>
                  <a:tcPr/>
                </a:tc>
                <a:tc>
                  <a:txBody>
                    <a:bodyPr/>
                    <a:lstStyle/>
                    <a:p>
                      <a:r>
                        <a:rPr lang="en-US" sz="1000"/>
                        <a:t>0.2 %</a:t>
                      </a:r>
                    </a:p>
                  </a:txBody>
                  <a:tcPr/>
                </a:tc>
                <a:tc>
                  <a:txBody>
                    <a:bodyPr/>
                    <a:lstStyle/>
                    <a:p>
                      <a:r>
                        <a:rPr lang="en-US" sz="1000"/>
                        <a:t>8727</a:t>
                      </a:r>
                    </a:p>
                  </a:txBody>
                  <a:tcPr/>
                </a:tc>
                <a:tc>
                  <a:txBody>
                    <a:bodyPr/>
                    <a:lstStyle/>
                    <a:p>
                      <a:r>
                        <a:rPr lang="en-US" sz="1000"/>
                        <a:t>1.5 %</a:t>
                      </a:r>
                    </a:p>
                  </a:txBody>
                  <a:tcPr/>
                </a:tc>
                <a:extLst>
                  <a:ext uri="{0D108BD9-81ED-4DB2-BD59-A6C34878D82A}">
                    <a16:rowId xmlns:a16="http://schemas.microsoft.com/office/drawing/2014/main" val="1424972324"/>
                  </a:ext>
                </a:extLst>
              </a:tr>
              <a:tr h="370840">
                <a:tc>
                  <a:txBody>
                    <a:bodyPr/>
                    <a:lstStyle/>
                    <a:p>
                      <a:r>
                        <a:rPr lang="en-US" sz="1000"/>
                        <a:t>Auto Mercado</a:t>
                      </a:r>
                    </a:p>
                  </a:txBody>
                  <a:tcPr/>
                </a:tc>
                <a:tc>
                  <a:txBody>
                    <a:bodyPr/>
                    <a:lstStyle/>
                    <a:p>
                      <a:r>
                        <a:rPr lang="en-US" sz="1000"/>
                        <a:t>195797</a:t>
                      </a:r>
                    </a:p>
                  </a:txBody>
                  <a:tcPr/>
                </a:tc>
                <a:tc>
                  <a:txBody>
                    <a:bodyPr/>
                    <a:lstStyle/>
                    <a:p>
                      <a:r>
                        <a:rPr lang="en-US" sz="1000"/>
                        <a:t>157</a:t>
                      </a:r>
                    </a:p>
                  </a:txBody>
                  <a:tcPr/>
                </a:tc>
                <a:tc>
                  <a:txBody>
                    <a:bodyPr/>
                    <a:lstStyle/>
                    <a:p>
                      <a:r>
                        <a:rPr lang="en-US" sz="1000"/>
                        <a:t>0.1 %</a:t>
                      </a:r>
                    </a:p>
                  </a:txBody>
                  <a:tcPr/>
                </a:tc>
                <a:tc>
                  <a:txBody>
                    <a:bodyPr/>
                    <a:lstStyle/>
                    <a:p>
                      <a:r>
                        <a:rPr lang="en-US" sz="1000"/>
                        <a:t>631</a:t>
                      </a:r>
                    </a:p>
                  </a:txBody>
                  <a:tcPr/>
                </a:tc>
                <a:tc>
                  <a:txBody>
                    <a:bodyPr/>
                    <a:lstStyle/>
                    <a:p>
                      <a:r>
                        <a:rPr lang="en-US" sz="1000"/>
                        <a:t>0.3 %</a:t>
                      </a:r>
                    </a:p>
                  </a:txBody>
                  <a:tcPr/>
                </a:tc>
                <a:tc>
                  <a:txBody>
                    <a:bodyPr/>
                    <a:lstStyle/>
                    <a:p>
                      <a:r>
                        <a:rPr lang="en-US" sz="1000"/>
                        <a:t>1768</a:t>
                      </a:r>
                    </a:p>
                  </a:txBody>
                  <a:tcPr/>
                </a:tc>
                <a:tc>
                  <a:txBody>
                    <a:bodyPr/>
                    <a:lstStyle/>
                    <a:p>
                      <a:r>
                        <a:rPr lang="en-US" sz="1000"/>
                        <a:t>0.9 %</a:t>
                      </a:r>
                    </a:p>
                  </a:txBody>
                  <a:tcPr/>
                </a:tc>
                <a:extLst>
                  <a:ext uri="{0D108BD9-81ED-4DB2-BD59-A6C34878D82A}">
                    <a16:rowId xmlns:a16="http://schemas.microsoft.com/office/drawing/2014/main" val="3561498363"/>
                  </a:ext>
                </a:extLst>
              </a:tr>
              <a:tr h="370840">
                <a:tc>
                  <a:txBody>
                    <a:bodyPr/>
                    <a:lstStyle/>
                    <a:p>
                      <a:r>
                        <a:rPr lang="en-US" sz="1000"/>
                        <a:t>Masxmenos Costa Rica</a:t>
                      </a:r>
                    </a:p>
                  </a:txBody>
                  <a:tcPr/>
                </a:tc>
                <a:tc>
                  <a:txBody>
                    <a:bodyPr/>
                    <a:lstStyle/>
                    <a:p>
                      <a:r>
                        <a:rPr lang="en-US" sz="1000"/>
                        <a:t>296754</a:t>
                      </a:r>
                    </a:p>
                  </a:txBody>
                  <a:tcPr/>
                </a:tc>
                <a:tc>
                  <a:txBody>
                    <a:bodyPr/>
                    <a:lstStyle/>
                    <a:p>
                      <a:r>
                        <a:rPr lang="en-US" sz="1000"/>
                        <a:t>142</a:t>
                      </a:r>
                    </a:p>
                  </a:txBody>
                  <a:tcPr/>
                </a:tc>
                <a:tc>
                  <a:txBody>
                    <a:bodyPr/>
                    <a:lstStyle/>
                    <a:p>
                      <a:r>
                        <a:rPr lang="en-US" sz="1000"/>
                        <a:t>0.0 %</a:t>
                      </a:r>
                    </a:p>
                  </a:txBody>
                  <a:tcPr/>
                </a:tc>
                <a:tc>
                  <a:txBody>
                    <a:bodyPr/>
                    <a:lstStyle/>
                    <a:p>
                      <a:r>
                        <a:rPr lang="en-US" sz="1000"/>
                        <a:t>243</a:t>
                      </a:r>
                    </a:p>
                  </a:txBody>
                  <a:tcPr/>
                </a:tc>
                <a:tc>
                  <a:txBody>
                    <a:bodyPr/>
                    <a:lstStyle/>
                    <a:p>
                      <a:r>
                        <a:rPr lang="en-US" sz="1000"/>
                        <a:t>0.1 %</a:t>
                      </a:r>
                    </a:p>
                  </a:txBody>
                  <a:tcPr/>
                </a:tc>
                <a:tc>
                  <a:txBody>
                    <a:bodyPr/>
                    <a:lstStyle/>
                    <a:p>
                      <a:r>
                        <a:rPr lang="en-US" sz="1000"/>
                        <a:t>844</a:t>
                      </a:r>
                    </a:p>
                  </a:txBody>
                  <a:tcPr/>
                </a:tc>
                <a:tc>
                  <a:txBody>
                    <a:bodyPr/>
                    <a:lstStyle/>
                    <a:p>
                      <a:r>
                        <a:rPr lang="en-US" sz="1000"/>
                        <a:t>0.3 %</a:t>
                      </a:r>
                    </a:p>
                  </a:txBody>
                  <a:tcPr/>
                </a:tc>
                <a:extLst>
                  <a:ext uri="{0D108BD9-81ED-4DB2-BD59-A6C34878D82A}">
                    <a16:rowId xmlns:a16="http://schemas.microsoft.com/office/drawing/2014/main" val="2051597402"/>
                  </a:ext>
                </a:extLst>
              </a:tr>
            </a:tbl>
          </a:graphicData>
        </a:graphic>
      </p:graphicFrame>
      <p:sp>
        <p:nvSpPr>
          <p:cNvPr id="4" name="Text Placeholder 3">
            <a:extLst>
              <a:ext uri="{FF2B5EF4-FFF2-40B4-BE49-F238E27FC236}">
                <a16:creationId xmlns:a16="http://schemas.microsoft.com/office/drawing/2014/main" id="{18923667-4995-4F00-B67E-466E1A762CE5}"/>
              </a:ext>
            </a:extLst>
          </p:cNvPr>
          <p:cNvSpPr>
            <a:spLocks noGrp="1"/>
          </p:cNvSpPr>
          <p:nvPr>
            <p:ph type="body" sz="quarter" idx="14"/>
          </p:nvPr>
        </p:nvSpPr>
        <p:spPr/>
        <p:txBody>
          <a:bodyPr/>
          <a:lstStyle/>
          <a:p>
            <a:r>
              <a:rPr lang="en-US"/>
              <a:t>10/11/2019 - 11/10/2019</a:t>
            </a:r>
          </a:p>
        </p:txBody>
      </p:sp>
    </p:spTree>
    <p:extLst>
      <p:ext uri="{BB962C8B-B14F-4D97-AF65-F5344CB8AC3E}">
        <p14:creationId xmlns:p14="http://schemas.microsoft.com/office/powerpoint/2010/main" val="2061367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FD77-21AF-4006-9D0B-BF1A87024A4D}"/>
              </a:ext>
            </a:extLst>
          </p:cNvPr>
          <p:cNvSpPr>
            <a:spLocks noGrp="1"/>
          </p:cNvSpPr>
          <p:nvPr>
            <p:ph type="title"/>
          </p:nvPr>
        </p:nvSpPr>
        <p:spPr/>
        <p:txBody>
          <a:bodyPr/>
          <a:lstStyle/>
          <a:p>
            <a:r>
              <a:rPr lang="es-ES"/>
              <a:t>Facebook Interaction Rate (Porcentaje de Interacción normalizado para comparación). | All Pages</a:t>
            </a:r>
            <a:endParaRPr lang="en-US"/>
          </a:p>
        </p:txBody>
      </p:sp>
      <p:graphicFrame>
        <p:nvGraphicFramePr>
          <p:cNvPr id="6" name="Chart Placeholder 5">
            <a:extLst>
              <a:ext uri="{FF2B5EF4-FFF2-40B4-BE49-F238E27FC236}">
                <a16:creationId xmlns:a16="http://schemas.microsoft.com/office/drawing/2014/main" id="{7E1760E3-F8D9-4F74-B263-3CD46BBD0D1D}"/>
              </a:ext>
            </a:extLst>
          </p:cNvPr>
          <p:cNvGraphicFramePr>
            <a:graphicFrameLocks noGrp="1"/>
          </p:cNvGraphicFramePr>
          <p:nvPr>
            <p:ph type="chart" sz="quarter" idx="13"/>
            <p:extLst>
              <p:ext uri="{D42A27DB-BD31-4B8C-83A1-F6EECF244321}">
                <p14:modId xmlns:p14="http://schemas.microsoft.com/office/powerpoint/2010/main" val="329005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ECA5E2-5020-46CA-9E41-E6401DDD4B1E}"/>
              </a:ext>
            </a:extLst>
          </p:cNvPr>
          <p:cNvSpPr>
            <a:spLocks noGrp="1"/>
          </p:cNvSpPr>
          <p:nvPr>
            <p:ph type="body" sz="quarter" idx="14"/>
          </p:nvPr>
        </p:nvSpPr>
        <p:spPr/>
        <p:txBody>
          <a:bodyPr/>
          <a:lstStyle/>
          <a:p>
            <a:r>
              <a:rPr lang="en-US"/>
              <a:t>01/01/2019 - 11/10/2019</a:t>
            </a:r>
          </a:p>
        </p:txBody>
      </p:sp>
      <p:sp>
        <p:nvSpPr>
          <p:cNvPr id="5" name="Footer Placeholder 4">
            <a:extLst>
              <a:ext uri="{FF2B5EF4-FFF2-40B4-BE49-F238E27FC236}">
                <a16:creationId xmlns:a16="http://schemas.microsoft.com/office/drawing/2014/main" id="{EA0B1D69-FAD8-40A6-82C7-17EB57C70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647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A886-72C9-41E9-B290-795BDC4D5053}"/>
              </a:ext>
            </a:extLst>
          </p:cNvPr>
          <p:cNvSpPr>
            <a:spLocks noGrp="1"/>
          </p:cNvSpPr>
          <p:nvPr>
            <p:ph type="title"/>
          </p:nvPr>
        </p:nvSpPr>
        <p:spPr/>
        <p:txBody>
          <a:bodyPr/>
          <a:lstStyle/>
          <a:p>
            <a:r>
              <a:rPr lang="es-ES"/>
              <a:t>Facebook Total de Interacciones: Reacciones + Shares + Comentarios | All Pages</a:t>
            </a:r>
            <a:endParaRPr lang="en-US"/>
          </a:p>
        </p:txBody>
      </p:sp>
      <p:graphicFrame>
        <p:nvGraphicFramePr>
          <p:cNvPr id="6" name="Chart Placeholder 5">
            <a:extLst>
              <a:ext uri="{FF2B5EF4-FFF2-40B4-BE49-F238E27FC236}">
                <a16:creationId xmlns:a16="http://schemas.microsoft.com/office/drawing/2014/main" id="{BC424159-241E-4706-8B02-682F37BE4389}"/>
              </a:ext>
            </a:extLst>
          </p:cNvPr>
          <p:cNvGraphicFramePr>
            <a:graphicFrameLocks noGrp="1"/>
          </p:cNvGraphicFramePr>
          <p:nvPr>
            <p:ph type="chart" sz="quarter" idx="13"/>
            <p:extLst>
              <p:ext uri="{D42A27DB-BD31-4B8C-83A1-F6EECF244321}">
                <p14:modId xmlns:p14="http://schemas.microsoft.com/office/powerpoint/2010/main" val="2891504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481AC0-6D3B-4AD5-8DD4-C4D9EDE9623B}"/>
              </a:ext>
            </a:extLst>
          </p:cNvPr>
          <p:cNvSpPr>
            <a:spLocks noGrp="1"/>
          </p:cNvSpPr>
          <p:nvPr>
            <p:ph type="body" sz="quarter" idx="14"/>
          </p:nvPr>
        </p:nvSpPr>
        <p:spPr/>
        <p:txBody>
          <a:bodyPr/>
          <a:lstStyle/>
          <a:p>
            <a:r>
              <a:rPr lang="en-US"/>
              <a:t>01/01/2019 - 11/10/2019</a:t>
            </a:r>
          </a:p>
        </p:txBody>
      </p:sp>
      <p:sp>
        <p:nvSpPr>
          <p:cNvPr id="5" name="Footer Placeholder 4">
            <a:extLst>
              <a:ext uri="{FF2B5EF4-FFF2-40B4-BE49-F238E27FC236}">
                <a16:creationId xmlns:a16="http://schemas.microsoft.com/office/drawing/2014/main" id="{39625704-3153-4335-BFC9-5BCCC8CD7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293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9ACA-F740-414F-B1E8-76666CDE3951}"/>
              </a:ext>
            </a:extLst>
          </p:cNvPr>
          <p:cNvSpPr>
            <a:spLocks noGrp="1"/>
          </p:cNvSpPr>
          <p:nvPr>
            <p:ph type="title"/>
          </p:nvPr>
        </p:nvSpPr>
        <p:spPr/>
        <p:txBody>
          <a:bodyPr/>
          <a:lstStyle/>
          <a:p>
            <a:r>
              <a:rPr lang="es-ES"/>
              <a:t>Facebook Alcance Total: Número de personas únicas que recibieron nuestros mensajes. | All Pages</a:t>
            </a:r>
            <a:endParaRPr lang="en-US"/>
          </a:p>
        </p:txBody>
      </p:sp>
      <p:graphicFrame>
        <p:nvGraphicFramePr>
          <p:cNvPr id="6" name="Chart Placeholder 5">
            <a:extLst>
              <a:ext uri="{FF2B5EF4-FFF2-40B4-BE49-F238E27FC236}">
                <a16:creationId xmlns:a16="http://schemas.microsoft.com/office/drawing/2014/main" id="{A4FBF1F1-4134-4F97-A50A-38C1F74D1320}"/>
              </a:ext>
            </a:extLst>
          </p:cNvPr>
          <p:cNvGraphicFramePr>
            <a:graphicFrameLocks noGrp="1"/>
          </p:cNvGraphicFramePr>
          <p:nvPr>
            <p:ph type="chart" sz="quarter" idx="13"/>
            <p:extLst>
              <p:ext uri="{D42A27DB-BD31-4B8C-83A1-F6EECF244321}">
                <p14:modId xmlns:p14="http://schemas.microsoft.com/office/powerpoint/2010/main" val="3948573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8D76CE-49F0-4C19-B929-4F5F3195B013}"/>
              </a:ext>
            </a:extLst>
          </p:cNvPr>
          <p:cNvSpPr>
            <a:spLocks noGrp="1"/>
          </p:cNvSpPr>
          <p:nvPr>
            <p:ph type="body" sz="quarter" idx="14"/>
          </p:nvPr>
        </p:nvSpPr>
        <p:spPr/>
        <p:txBody>
          <a:bodyPr/>
          <a:lstStyle/>
          <a:p>
            <a:r>
              <a:rPr lang="en-US"/>
              <a:t>01/01/2019 - 11/10/2019</a:t>
            </a:r>
          </a:p>
        </p:txBody>
      </p:sp>
      <p:sp>
        <p:nvSpPr>
          <p:cNvPr id="5" name="Footer Placeholder 4">
            <a:extLst>
              <a:ext uri="{FF2B5EF4-FFF2-40B4-BE49-F238E27FC236}">
                <a16:creationId xmlns:a16="http://schemas.microsoft.com/office/drawing/2014/main" id="{901B559C-C81F-4681-BEF7-5FAAA22EA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3390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4995-35D2-4FB7-857E-EB57F87DBC42}"/>
              </a:ext>
            </a:extLst>
          </p:cNvPr>
          <p:cNvSpPr>
            <a:spLocks noGrp="1"/>
          </p:cNvSpPr>
          <p:nvPr>
            <p:ph type="title"/>
          </p:nvPr>
        </p:nvSpPr>
        <p:spPr/>
        <p:txBody>
          <a:bodyPr/>
          <a:lstStyle/>
          <a:p>
            <a:r>
              <a:rPr lang="es-ES"/>
              <a:t>Facebook Top 20 publicaciones con más interacción (Incluye Automercado + Competencia). | All Pages - 1 of 21</a:t>
            </a:r>
            <a:endParaRPr lang="en-US"/>
          </a:p>
        </p:txBody>
      </p:sp>
      <p:graphicFrame>
        <p:nvGraphicFramePr>
          <p:cNvPr id="5" name="Table Placeholder 4">
            <a:extLst>
              <a:ext uri="{FF2B5EF4-FFF2-40B4-BE49-F238E27FC236}">
                <a16:creationId xmlns:a16="http://schemas.microsoft.com/office/drawing/2014/main" id="{FEF9F473-C7C2-4369-A661-500F71C1C137}"/>
              </a:ext>
            </a:extLst>
          </p:cNvPr>
          <p:cNvGraphicFramePr>
            <a:graphicFrameLocks noGrp="1"/>
          </p:cNvGraphicFramePr>
          <p:nvPr>
            <p:ph type="tbl" sz="quarter" idx="13"/>
            <p:extLst>
              <p:ext uri="{D42A27DB-BD31-4B8C-83A1-F6EECF244321}">
                <p14:modId xmlns:p14="http://schemas.microsoft.com/office/powerpoint/2010/main" val="291245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1745483"/>
                    </a:ext>
                  </a:extLst>
                </a:gridCol>
                <a:gridCol w="905256">
                  <a:extLst>
                    <a:ext uri="{9D8B030D-6E8A-4147-A177-3AD203B41FA5}">
                      <a16:colId xmlns:a16="http://schemas.microsoft.com/office/drawing/2014/main" val="1202158791"/>
                    </a:ext>
                  </a:extLst>
                </a:gridCol>
                <a:gridCol w="658368">
                  <a:extLst>
                    <a:ext uri="{9D8B030D-6E8A-4147-A177-3AD203B41FA5}">
                      <a16:colId xmlns:a16="http://schemas.microsoft.com/office/drawing/2014/main" val="2081829269"/>
                    </a:ext>
                  </a:extLst>
                </a:gridCol>
                <a:gridCol w="329184">
                  <a:extLst>
                    <a:ext uri="{9D8B030D-6E8A-4147-A177-3AD203B41FA5}">
                      <a16:colId xmlns:a16="http://schemas.microsoft.com/office/drawing/2014/main" val="3175705816"/>
                    </a:ext>
                  </a:extLst>
                </a:gridCol>
                <a:gridCol w="329184">
                  <a:extLst>
                    <a:ext uri="{9D8B030D-6E8A-4147-A177-3AD203B41FA5}">
                      <a16:colId xmlns:a16="http://schemas.microsoft.com/office/drawing/2014/main" val="857879722"/>
                    </a:ext>
                  </a:extLst>
                </a:gridCol>
                <a:gridCol w="329184">
                  <a:extLst>
                    <a:ext uri="{9D8B030D-6E8A-4147-A177-3AD203B41FA5}">
                      <a16:colId xmlns:a16="http://schemas.microsoft.com/office/drawing/2014/main" val="3706696861"/>
                    </a:ext>
                  </a:extLst>
                </a:gridCol>
                <a:gridCol w="329184">
                  <a:extLst>
                    <a:ext uri="{9D8B030D-6E8A-4147-A177-3AD203B41FA5}">
                      <a16:colId xmlns:a16="http://schemas.microsoft.com/office/drawing/2014/main" val="3152722015"/>
                    </a:ext>
                  </a:extLst>
                </a:gridCol>
                <a:gridCol w="329184">
                  <a:extLst>
                    <a:ext uri="{9D8B030D-6E8A-4147-A177-3AD203B41FA5}">
                      <a16:colId xmlns:a16="http://schemas.microsoft.com/office/drawing/2014/main" val="1192956630"/>
                    </a:ext>
                  </a:extLst>
                </a:gridCol>
                <a:gridCol w="329184">
                  <a:extLst>
                    <a:ext uri="{9D8B030D-6E8A-4147-A177-3AD203B41FA5}">
                      <a16:colId xmlns:a16="http://schemas.microsoft.com/office/drawing/2014/main" val="2130749407"/>
                    </a:ext>
                  </a:extLst>
                </a:gridCol>
                <a:gridCol w="329184">
                  <a:extLst>
                    <a:ext uri="{9D8B030D-6E8A-4147-A177-3AD203B41FA5}">
                      <a16:colId xmlns:a16="http://schemas.microsoft.com/office/drawing/2014/main" val="3674702174"/>
                    </a:ext>
                  </a:extLst>
                </a:gridCol>
                <a:gridCol w="329184">
                  <a:extLst>
                    <a:ext uri="{9D8B030D-6E8A-4147-A177-3AD203B41FA5}">
                      <a16:colId xmlns:a16="http://schemas.microsoft.com/office/drawing/2014/main" val="1289028229"/>
                    </a:ext>
                  </a:extLst>
                </a:gridCol>
                <a:gridCol w="329184">
                  <a:extLst>
                    <a:ext uri="{9D8B030D-6E8A-4147-A177-3AD203B41FA5}">
                      <a16:colId xmlns:a16="http://schemas.microsoft.com/office/drawing/2014/main" val="515071689"/>
                    </a:ext>
                  </a:extLst>
                </a:gridCol>
                <a:gridCol w="329184">
                  <a:extLst>
                    <a:ext uri="{9D8B030D-6E8A-4147-A177-3AD203B41FA5}">
                      <a16:colId xmlns:a16="http://schemas.microsoft.com/office/drawing/2014/main" val="3292681817"/>
                    </a:ext>
                  </a:extLst>
                </a:gridCol>
                <a:gridCol w="329184">
                  <a:extLst>
                    <a:ext uri="{9D8B030D-6E8A-4147-A177-3AD203B41FA5}">
                      <a16:colId xmlns:a16="http://schemas.microsoft.com/office/drawing/2014/main" val="2978589863"/>
                    </a:ext>
                  </a:extLst>
                </a:gridCol>
                <a:gridCol w="329184">
                  <a:extLst>
                    <a:ext uri="{9D8B030D-6E8A-4147-A177-3AD203B41FA5}">
                      <a16:colId xmlns:a16="http://schemas.microsoft.com/office/drawing/2014/main" val="3793106492"/>
                    </a:ext>
                  </a:extLst>
                </a:gridCol>
                <a:gridCol w="329184">
                  <a:extLst>
                    <a:ext uri="{9D8B030D-6E8A-4147-A177-3AD203B41FA5}">
                      <a16:colId xmlns:a16="http://schemas.microsoft.com/office/drawing/2014/main" val="865502942"/>
                    </a:ext>
                  </a:extLst>
                </a:gridCol>
                <a:gridCol w="329184">
                  <a:extLst>
                    <a:ext uri="{9D8B030D-6E8A-4147-A177-3AD203B41FA5}">
                      <a16:colId xmlns:a16="http://schemas.microsoft.com/office/drawing/2014/main" val="2390598469"/>
                    </a:ext>
                  </a:extLst>
                </a:gridCol>
                <a:gridCol w="329184">
                  <a:extLst>
                    <a:ext uri="{9D8B030D-6E8A-4147-A177-3AD203B41FA5}">
                      <a16:colId xmlns:a16="http://schemas.microsoft.com/office/drawing/2014/main" val="1834119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4483562"/>
                  </a:ext>
                </a:extLst>
              </a:tr>
            </a:tbl>
          </a:graphicData>
        </a:graphic>
      </p:graphicFrame>
      <p:sp>
        <p:nvSpPr>
          <p:cNvPr id="4" name="Text Placeholder 3">
            <a:extLst>
              <a:ext uri="{FF2B5EF4-FFF2-40B4-BE49-F238E27FC236}">
                <a16:creationId xmlns:a16="http://schemas.microsoft.com/office/drawing/2014/main" id="{9D76D4E4-844B-4487-AC99-95A21757D22F}"/>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169317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1989-D1F4-48B2-9270-01CDEB6BA7ED}"/>
              </a:ext>
            </a:extLst>
          </p:cNvPr>
          <p:cNvSpPr>
            <a:spLocks noGrp="1"/>
          </p:cNvSpPr>
          <p:nvPr>
            <p:ph type="title"/>
          </p:nvPr>
        </p:nvSpPr>
        <p:spPr/>
        <p:txBody>
          <a:bodyPr/>
          <a:lstStyle/>
          <a:p>
            <a:r>
              <a:rPr lang="es-ES"/>
              <a:t>Facebook Top 20 publicaciones con más interacción (Incluye Automercado + Competencia). | All Pages - 2 of 21</a:t>
            </a:r>
            <a:endParaRPr lang="en-US"/>
          </a:p>
        </p:txBody>
      </p:sp>
      <p:graphicFrame>
        <p:nvGraphicFramePr>
          <p:cNvPr id="5" name="Table Placeholder 4">
            <a:extLst>
              <a:ext uri="{FF2B5EF4-FFF2-40B4-BE49-F238E27FC236}">
                <a16:creationId xmlns:a16="http://schemas.microsoft.com/office/drawing/2014/main" id="{91541BC4-994A-4FF0-8EFF-7E50C6683A77}"/>
              </a:ext>
            </a:extLst>
          </p:cNvPr>
          <p:cNvGraphicFramePr>
            <a:graphicFrameLocks noGrp="1"/>
          </p:cNvGraphicFramePr>
          <p:nvPr>
            <p:ph type="tbl" sz="quarter" idx="13"/>
            <p:extLst>
              <p:ext uri="{D42A27DB-BD31-4B8C-83A1-F6EECF244321}">
                <p14:modId xmlns:p14="http://schemas.microsoft.com/office/powerpoint/2010/main" val="366524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1721716"/>
                    </a:ext>
                  </a:extLst>
                </a:gridCol>
                <a:gridCol w="905256">
                  <a:extLst>
                    <a:ext uri="{9D8B030D-6E8A-4147-A177-3AD203B41FA5}">
                      <a16:colId xmlns:a16="http://schemas.microsoft.com/office/drawing/2014/main" val="1477249492"/>
                    </a:ext>
                  </a:extLst>
                </a:gridCol>
                <a:gridCol w="658368">
                  <a:extLst>
                    <a:ext uri="{9D8B030D-6E8A-4147-A177-3AD203B41FA5}">
                      <a16:colId xmlns:a16="http://schemas.microsoft.com/office/drawing/2014/main" val="4051745498"/>
                    </a:ext>
                  </a:extLst>
                </a:gridCol>
                <a:gridCol w="329184">
                  <a:extLst>
                    <a:ext uri="{9D8B030D-6E8A-4147-A177-3AD203B41FA5}">
                      <a16:colId xmlns:a16="http://schemas.microsoft.com/office/drawing/2014/main" val="2299585529"/>
                    </a:ext>
                  </a:extLst>
                </a:gridCol>
                <a:gridCol w="329184">
                  <a:extLst>
                    <a:ext uri="{9D8B030D-6E8A-4147-A177-3AD203B41FA5}">
                      <a16:colId xmlns:a16="http://schemas.microsoft.com/office/drawing/2014/main" val="4071879569"/>
                    </a:ext>
                  </a:extLst>
                </a:gridCol>
                <a:gridCol w="329184">
                  <a:extLst>
                    <a:ext uri="{9D8B030D-6E8A-4147-A177-3AD203B41FA5}">
                      <a16:colId xmlns:a16="http://schemas.microsoft.com/office/drawing/2014/main" val="3752430445"/>
                    </a:ext>
                  </a:extLst>
                </a:gridCol>
                <a:gridCol w="329184">
                  <a:extLst>
                    <a:ext uri="{9D8B030D-6E8A-4147-A177-3AD203B41FA5}">
                      <a16:colId xmlns:a16="http://schemas.microsoft.com/office/drawing/2014/main" val="403508055"/>
                    </a:ext>
                  </a:extLst>
                </a:gridCol>
                <a:gridCol w="329184">
                  <a:extLst>
                    <a:ext uri="{9D8B030D-6E8A-4147-A177-3AD203B41FA5}">
                      <a16:colId xmlns:a16="http://schemas.microsoft.com/office/drawing/2014/main" val="1427366438"/>
                    </a:ext>
                  </a:extLst>
                </a:gridCol>
                <a:gridCol w="329184">
                  <a:extLst>
                    <a:ext uri="{9D8B030D-6E8A-4147-A177-3AD203B41FA5}">
                      <a16:colId xmlns:a16="http://schemas.microsoft.com/office/drawing/2014/main" val="2520801844"/>
                    </a:ext>
                  </a:extLst>
                </a:gridCol>
                <a:gridCol w="329184">
                  <a:extLst>
                    <a:ext uri="{9D8B030D-6E8A-4147-A177-3AD203B41FA5}">
                      <a16:colId xmlns:a16="http://schemas.microsoft.com/office/drawing/2014/main" val="2892960331"/>
                    </a:ext>
                  </a:extLst>
                </a:gridCol>
                <a:gridCol w="329184">
                  <a:extLst>
                    <a:ext uri="{9D8B030D-6E8A-4147-A177-3AD203B41FA5}">
                      <a16:colId xmlns:a16="http://schemas.microsoft.com/office/drawing/2014/main" val="188339780"/>
                    </a:ext>
                  </a:extLst>
                </a:gridCol>
                <a:gridCol w="329184">
                  <a:extLst>
                    <a:ext uri="{9D8B030D-6E8A-4147-A177-3AD203B41FA5}">
                      <a16:colId xmlns:a16="http://schemas.microsoft.com/office/drawing/2014/main" val="1845542648"/>
                    </a:ext>
                  </a:extLst>
                </a:gridCol>
                <a:gridCol w="329184">
                  <a:extLst>
                    <a:ext uri="{9D8B030D-6E8A-4147-A177-3AD203B41FA5}">
                      <a16:colId xmlns:a16="http://schemas.microsoft.com/office/drawing/2014/main" val="780804659"/>
                    </a:ext>
                  </a:extLst>
                </a:gridCol>
                <a:gridCol w="329184">
                  <a:extLst>
                    <a:ext uri="{9D8B030D-6E8A-4147-A177-3AD203B41FA5}">
                      <a16:colId xmlns:a16="http://schemas.microsoft.com/office/drawing/2014/main" val="2198180672"/>
                    </a:ext>
                  </a:extLst>
                </a:gridCol>
                <a:gridCol w="329184">
                  <a:extLst>
                    <a:ext uri="{9D8B030D-6E8A-4147-A177-3AD203B41FA5}">
                      <a16:colId xmlns:a16="http://schemas.microsoft.com/office/drawing/2014/main" val="3933997803"/>
                    </a:ext>
                  </a:extLst>
                </a:gridCol>
                <a:gridCol w="329184">
                  <a:extLst>
                    <a:ext uri="{9D8B030D-6E8A-4147-A177-3AD203B41FA5}">
                      <a16:colId xmlns:a16="http://schemas.microsoft.com/office/drawing/2014/main" val="1791429153"/>
                    </a:ext>
                  </a:extLst>
                </a:gridCol>
                <a:gridCol w="329184">
                  <a:extLst>
                    <a:ext uri="{9D8B030D-6E8A-4147-A177-3AD203B41FA5}">
                      <a16:colId xmlns:a16="http://schemas.microsoft.com/office/drawing/2014/main" val="1052990597"/>
                    </a:ext>
                  </a:extLst>
                </a:gridCol>
                <a:gridCol w="329184">
                  <a:extLst>
                    <a:ext uri="{9D8B030D-6E8A-4147-A177-3AD203B41FA5}">
                      <a16:colId xmlns:a16="http://schemas.microsoft.com/office/drawing/2014/main" val="3266160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575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- 2019-11-02 17:22:58</a:t>
                      </a:r>
                      <a:r>
                        <a:rPr kumimoji="0" lang="en-US" sz="1000" b="0" i="0" u="none" strike="noStrike" kern="1200" cap="none" spc="0" normalizeH="0" baseline="0" noProof="0">
                          <a:ln>
                            <a:noFill/>
                          </a:ln>
                          <a:solidFill>
                            <a:prstClr val="black"/>
                          </a:solidFill>
                          <a:effectLst/>
                          <a:uLnTx/>
                          <a:uFillTx/>
                          <a:latin typeface="+mn-lt"/>
                          <a:ea typeface="+mn-ea"/>
                          <a:cs typeface="+mn-cs"/>
                        </a:rPr>
                        <a:t>
 ¡Dale un toque extra a tus cenas navideñas, con este delicioso rompope deslactosado sabor a crema irlandesa! ¡Encontralo en tu Auto 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https://scontent.xx.fbcdn.net/v/t1.0-9/p720x720/75247483_2568718346527714_3547705323651334144_o.jpg?_nc_cat=105&amp;_nc_oc=AQkYUrbmxRJqwBK0UVLIWlr_qKtS7qhH0uHkVk3PnRQsYizIyDe2OJtHp-8fr0_EqfE&amp;_nc_ht=scontent.xx&amp;oh=2c40cd64b27d4fa7a240be9a6a87bf3a&amp;oe=5E40F24D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03:11:58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0887026"/>
                  </a:ext>
                </a:extLst>
              </a:tr>
            </a:tbl>
          </a:graphicData>
        </a:graphic>
      </p:graphicFrame>
      <p:sp>
        <p:nvSpPr>
          <p:cNvPr id="4" name="Text Placeholder 3">
            <a:extLst>
              <a:ext uri="{FF2B5EF4-FFF2-40B4-BE49-F238E27FC236}">
                <a16:creationId xmlns:a16="http://schemas.microsoft.com/office/drawing/2014/main" id="{0ECC1053-B1DD-4967-8A84-7C995EC48597}"/>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414290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DC2D-E8B5-4D07-B9B7-D6BD6AD1DE7B}"/>
              </a:ext>
            </a:extLst>
          </p:cNvPr>
          <p:cNvSpPr>
            <a:spLocks noGrp="1"/>
          </p:cNvSpPr>
          <p:nvPr>
            <p:ph type="title"/>
          </p:nvPr>
        </p:nvSpPr>
        <p:spPr/>
        <p:txBody>
          <a:bodyPr/>
          <a:lstStyle/>
          <a:p>
            <a:r>
              <a:rPr lang="es-ES"/>
              <a:t>Facebook Top 20 publicaciones con más interacción (Incluye Automercado + Competencia). | All Pages - 3 of 21</a:t>
            </a:r>
            <a:endParaRPr lang="en-US"/>
          </a:p>
        </p:txBody>
      </p:sp>
      <p:graphicFrame>
        <p:nvGraphicFramePr>
          <p:cNvPr id="5" name="Table Placeholder 4">
            <a:extLst>
              <a:ext uri="{FF2B5EF4-FFF2-40B4-BE49-F238E27FC236}">
                <a16:creationId xmlns:a16="http://schemas.microsoft.com/office/drawing/2014/main" id="{164A9043-395C-4197-A4FD-B1033CD0E1FD}"/>
              </a:ext>
            </a:extLst>
          </p:cNvPr>
          <p:cNvGraphicFramePr>
            <a:graphicFrameLocks noGrp="1"/>
          </p:cNvGraphicFramePr>
          <p:nvPr>
            <p:ph type="tbl" sz="quarter" idx="13"/>
            <p:extLst>
              <p:ext uri="{D42A27DB-BD31-4B8C-83A1-F6EECF244321}">
                <p14:modId xmlns:p14="http://schemas.microsoft.com/office/powerpoint/2010/main" val="124189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92498600"/>
                    </a:ext>
                  </a:extLst>
                </a:gridCol>
                <a:gridCol w="905256">
                  <a:extLst>
                    <a:ext uri="{9D8B030D-6E8A-4147-A177-3AD203B41FA5}">
                      <a16:colId xmlns:a16="http://schemas.microsoft.com/office/drawing/2014/main" val="1913205"/>
                    </a:ext>
                  </a:extLst>
                </a:gridCol>
                <a:gridCol w="658368">
                  <a:extLst>
                    <a:ext uri="{9D8B030D-6E8A-4147-A177-3AD203B41FA5}">
                      <a16:colId xmlns:a16="http://schemas.microsoft.com/office/drawing/2014/main" val="1814021757"/>
                    </a:ext>
                  </a:extLst>
                </a:gridCol>
                <a:gridCol w="329184">
                  <a:extLst>
                    <a:ext uri="{9D8B030D-6E8A-4147-A177-3AD203B41FA5}">
                      <a16:colId xmlns:a16="http://schemas.microsoft.com/office/drawing/2014/main" val="2486818410"/>
                    </a:ext>
                  </a:extLst>
                </a:gridCol>
                <a:gridCol w="329184">
                  <a:extLst>
                    <a:ext uri="{9D8B030D-6E8A-4147-A177-3AD203B41FA5}">
                      <a16:colId xmlns:a16="http://schemas.microsoft.com/office/drawing/2014/main" val="3527977939"/>
                    </a:ext>
                  </a:extLst>
                </a:gridCol>
                <a:gridCol w="329184">
                  <a:extLst>
                    <a:ext uri="{9D8B030D-6E8A-4147-A177-3AD203B41FA5}">
                      <a16:colId xmlns:a16="http://schemas.microsoft.com/office/drawing/2014/main" val="2346787058"/>
                    </a:ext>
                  </a:extLst>
                </a:gridCol>
                <a:gridCol w="329184">
                  <a:extLst>
                    <a:ext uri="{9D8B030D-6E8A-4147-A177-3AD203B41FA5}">
                      <a16:colId xmlns:a16="http://schemas.microsoft.com/office/drawing/2014/main" val="3841757480"/>
                    </a:ext>
                  </a:extLst>
                </a:gridCol>
                <a:gridCol w="329184">
                  <a:extLst>
                    <a:ext uri="{9D8B030D-6E8A-4147-A177-3AD203B41FA5}">
                      <a16:colId xmlns:a16="http://schemas.microsoft.com/office/drawing/2014/main" val="2208003639"/>
                    </a:ext>
                  </a:extLst>
                </a:gridCol>
                <a:gridCol w="329184">
                  <a:extLst>
                    <a:ext uri="{9D8B030D-6E8A-4147-A177-3AD203B41FA5}">
                      <a16:colId xmlns:a16="http://schemas.microsoft.com/office/drawing/2014/main" val="355928805"/>
                    </a:ext>
                  </a:extLst>
                </a:gridCol>
                <a:gridCol w="329184">
                  <a:extLst>
                    <a:ext uri="{9D8B030D-6E8A-4147-A177-3AD203B41FA5}">
                      <a16:colId xmlns:a16="http://schemas.microsoft.com/office/drawing/2014/main" val="4015008500"/>
                    </a:ext>
                  </a:extLst>
                </a:gridCol>
                <a:gridCol w="329184">
                  <a:extLst>
                    <a:ext uri="{9D8B030D-6E8A-4147-A177-3AD203B41FA5}">
                      <a16:colId xmlns:a16="http://schemas.microsoft.com/office/drawing/2014/main" val="14832044"/>
                    </a:ext>
                  </a:extLst>
                </a:gridCol>
                <a:gridCol w="329184">
                  <a:extLst>
                    <a:ext uri="{9D8B030D-6E8A-4147-A177-3AD203B41FA5}">
                      <a16:colId xmlns:a16="http://schemas.microsoft.com/office/drawing/2014/main" val="3231723664"/>
                    </a:ext>
                  </a:extLst>
                </a:gridCol>
                <a:gridCol w="329184">
                  <a:extLst>
                    <a:ext uri="{9D8B030D-6E8A-4147-A177-3AD203B41FA5}">
                      <a16:colId xmlns:a16="http://schemas.microsoft.com/office/drawing/2014/main" val="899799111"/>
                    </a:ext>
                  </a:extLst>
                </a:gridCol>
                <a:gridCol w="329184">
                  <a:extLst>
                    <a:ext uri="{9D8B030D-6E8A-4147-A177-3AD203B41FA5}">
                      <a16:colId xmlns:a16="http://schemas.microsoft.com/office/drawing/2014/main" val="4230748563"/>
                    </a:ext>
                  </a:extLst>
                </a:gridCol>
                <a:gridCol w="329184">
                  <a:extLst>
                    <a:ext uri="{9D8B030D-6E8A-4147-A177-3AD203B41FA5}">
                      <a16:colId xmlns:a16="http://schemas.microsoft.com/office/drawing/2014/main" val="3205011235"/>
                    </a:ext>
                  </a:extLst>
                </a:gridCol>
                <a:gridCol w="329184">
                  <a:extLst>
                    <a:ext uri="{9D8B030D-6E8A-4147-A177-3AD203B41FA5}">
                      <a16:colId xmlns:a16="http://schemas.microsoft.com/office/drawing/2014/main" val="3298704308"/>
                    </a:ext>
                  </a:extLst>
                </a:gridCol>
                <a:gridCol w="329184">
                  <a:extLst>
                    <a:ext uri="{9D8B030D-6E8A-4147-A177-3AD203B41FA5}">
                      <a16:colId xmlns:a16="http://schemas.microsoft.com/office/drawing/2014/main" val="1429120502"/>
                    </a:ext>
                  </a:extLst>
                </a:gridCol>
                <a:gridCol w="329184">
                  <a:extLst>
                    <a:ext uri="{9D8B030D-6E8A-4147-A177-3AD203B41FA5}">
                      <a16:colId xmlns:a16="http://schemas.microsoft.com/office/drawing/2014/main" val="228221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96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- 2019-02-15 08:00:00</a:t>
                      </a:r>
                      <a:r>
                        <a:rPr kumimoji="0" lang="es-ES" sz="1000" b="0" i="0" u="none" strike="noStrike" kern="1200" cap="none" spc="0" normalizeH="0" baseline="0" noProof="0">
                          <a:ln>
                            <a:noFill/>
                          </a:ln>
                          <a:solidFill>
                            <a:prstClr val="black"/>
                          </a:solidFill>
                          <a:effectLst/>
                          <a:uLnTx/>
                          <a:uFillTx/>
                          <a:latin typeface="+mn-lt"/>
                          <a:ea typeface="+mn-ea"/>
                          <a:cs typeface="+mn-cs"/>
                        </a:rPr>
                        <a:t>
 Hoy 15 de febrero damos nuestro primer paso para ser más Auto Conscientes.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https://scontent.xx.fbcdn.net/v/t1.0-9/s720x720/51933332_2114125995320287_5988955513402949632_o.jpg?_nc_cat=104&amp;_nc_ht=scontent.xx&amp;oh=ba5a41562166b4f0f0294b7d1820db58&amp;oe=5D0CFC8F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03/15/2019 04:38:28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9103288"/>
                  </a:ext>
                </a:extLst>
              </a:tr>
            </a:tbl>
          </a:graphicData>
        </a:graphic>
      </p:graphicFrame>
      <p:sp>
        <p:nvSpPr>
          <p:cNvPr id="4" name="Text Placeholder 3">
            <a:extLst>
              <a:ext uri="{FF2B5EF4-FFF2-40B4-BE49-F238E27FC236}">
                <a16:creationId xmlns:a16="http://schemas.microsoft.com/office/drawing/2014/main" id="{70F1B85F-53B6-4B10-8470-FD13A91BACF7}"/>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295179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EECF3-006C-46AB-842D-C12EB178C58D}"/>
              </a:ext>
            </a:extLst>
          </p:cNvPr>
          <p:cNvSpPr>
            <a:spLocks noGrp="1"/>
          </p:cNvSpPr>
          <p:nvPr>
            <p:ph type="title"/>
          </p:nvPr>
        </p:nvSpPr>
        <p:spPr/>
        <p:txBody>
          <a:bodyPr/>
          <a:lstStyle/>
          <a:p>
            <a:r>
              <a:rPr lang="es-ES"/>
              <a:t>Facebook Top 20 publicaciones con más interacción (Incluye Automercado + Competencia). | All Pages - 4 of 21</a:t>
            </a:r>
            <a:endParaRPr lang="en-US"/>
          </a:p>
        </p:txBody>
      </p:sp>
      <p:graphicFrame>
        <p:nvGraphicFramePr>
          <p:cNvPr id="5" name="Table Placeholder 4">
            <a:extLst>
              <a:ext uri="{FF2B5EF4-FFF2-40B4-BE49-F238E27FC236}">
                <a16:creationId xmlns:a16="http://schemas.microsoft.com/office/drawing/2014/main" id="{936E3807-C7A9-41D0-A2C5-F8F5CB2E61F5}"/>
              </a:ext>
            </a:extLst>
          </p:cNvPr>
          <p:cNvGraphicFramePr>
            <a:graphicFrameLocks noGrp="1"/>
          </p:cNvGraphicFramePr>
          <p:nvPr>
            <p:ph type="tbl" sz="quarter" idx="13"/>
            <p:extLst>
              <p:ext uri="{D42A27DB-BD31-4B8C-83A1-F6EECF244321}">
                <p14:modId xmlns:p14="http://schemas.microsoft.com/office/powerpoint/2010/main" val="1897887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37623051"/>
                    </a:ext>
                  </a:extLst>
                </a:gridCol>
                <a:gridCol w="905256">
                  <a:extLst>
                    <a:ext uri="{9D8B030D-6E8A-4147-A177-3AD203B41FA5}">
                      <a16:colId xmlns:a16="http://schemas.microsoft.com/office/drawing/2014/main" val="8575495"/>
                    </a:ext>
                  </a:extLst>
                </a:gridCol>
                <a:gridCol w="658368">
                  <a:extLst>
                    <a:ext uri="{9D8B030D-6E8A-4147-A177-3AD203B41FA5}">
                      <a16:colId xmlns:a16="http://schemas.microsoft.com/office/drawing/2014/main" val="3867924295"/>
                    </a:ext>
                  </a:extLst>
                </a:gridCol>
                <a:gridCol w="329184">
                  <a:extLst>
                    <a:ext uri="{9D8B030D-6E8A-4147-A177-3AD203B41FA5}">
                      <a16:colId xmlns:a16="http://schemas.microsoft.com/office/drawing/2014/main" val="3432395256"/>
                    </a:ext>
                  </a:extLst>
                </a:gridCol>
                <a:gridCol w="329184">
                  <a:extLst>
                    <a:ext uri="{9D8B030D-6E8A-4147-A177-3AD203B41FA5}">
                      <a16:colId xmlns:a16="http://schemas.microsoft.com/office/drawing/2014/main" val="3243566109"/>
                    </a:ext>
                  </a:extLst>
                </a:gridCol>
                <a:gridCol w="329184">
                  <a:extLst>
                    <a:ext uri="{9D8B030D-6E8A-4147-A177-3AD203B41FA5}">
                      <a16:colId xmlns:a16="http://schemas.microsoft.com/office/drawing/2014/main" val="2770035835"/>
                    </a:ext>
                  </a:extLst>
                </a:gridCol>
                <a:gridCol w="329184">
                  <a:extLst>
                    <a:ext uri="{9D8B030D-6E8A-4147-A177-3AD203B41FA5}">
                      <a16:colId xmlns:a16="http://schemas.microsoft.com/office/drawing/2014/main" val="1816821436"/>
                    </a:ext>
                  </a:extLst>
                </a:gridCol>
                <a:gridCol w="329184">
                  <a:extLst>
                    <a:ext uri="{9D8B030D-6E8A-4147-A177-3AD203B41FA5}">
                      <a16:colId xmlns:a16="http://schemas.microsoft.com/office/drawing/2014/main" val="1348019883"/>
                    </a:ext>
                  </a:extLst>
                </a:gridCol>
                <a:gridCol w="329184">
                  <a:extLst>
                    <a:ext uri="{9D8B030D-6E8A-4147-A177-3AD203B41FA5}">
                      <a16:colId xmlns:a16="http://schemas.microsoft.com/office/drawing/2014/main" val="3465860756"/>
                    </a:ext>
                  </a:extLst>
                </a:gridCol>
                <a:gridCol w="329184">
                  <a:extLst>
                    <a:ext uri="{9D8B030D-6E8A-4147-A177-3AD203B41FA5}">
                      <a16:colId xmlns:a16="http://schemas.microsoft.com/office/drawing/2014/main" val="908242506"/>
                    </a:ext>
                  </a:extLst>
                </a:gridCol>
                <a:gridCol w="329184">
                  <a:extLst>
                    <a:ext uri="{9D8B030D-6E8A-4147-A177-3AD203B41FA5}">
                      <a16:colId xmlns:a16="http://schemas.microsoft.com/office/drawing/2014/main" val="2045458808"/>
                    </a:ext>
                  </a:extLst>
                </a:gridCol>
                <a:gridCol w="329184">
                  <a:extLst>
                    <a:ext uri="{9D8B030D-6E8A-4147-A177-3AD203B41FA5}">
                      <a16:colId xmlns:a16="http://schemas.microsoft.com/office/drawing/2014/main" val="1505060724"/>
                    </a:ext>
                  </a:extLst>
                </a:gridCol>
                <a:gridCol w="329184">
                  <a:extLst>
                    <a:ext uri="{9D8B030D-6E8A-4147-A177-3AD203B41FA5}">
                      <a16:colId xmlns:a16="http://schemas.microsoft.com/office/drawing/2014/main" val="3223186112"/>
                    </a:ext>
                  </a:extLst>
                </a:gridCol>
                <a:gridCol w="329184">
                  <a:extLst>
                    <a:ext uri="{9D8B030D-6E8A-4147-A177-3AD203B41FA5}">
                      <a16:colId xmlns:a16="http://schemas.microsoft.com/office/drawing/2014/main" val="2927970235"/>
                    </a:ext>
                  </a:extLst>
                </a:gridCol>
                <a:gridCol w="329184">
                  <a:extLst>
                    <a:ext uri="{9D8B030D-6E8A-4147-A177-3AD203B41FA5}">
                      <a16:colId xmlns:a16="http://schemas.microsoft.com/office/drawing/2014/main" val="3926822447"/>
                    </a:ext>
                  </a:extLst>
                </a:gridCol>
                <a:gridCol w="329184">
                  <a:extLst>
                    <a:ext uri="{9D8B030D-6E8A-4147-A177-3AD203B41FA5}">
                      <a16:colId xmlns:a16="http://schemas.microsoft.com/office/drawing/2014/main" val="3841049349"/>
                    </a:ext>
                  </a:extLst>
                </a:gridCol>
                <a:gridCol w="329184">
                  <a:extLst>
                    <a:ext uri="{9D8B030D-6E8A-4147-A177-3AD203B41FA5}">
                      <a16:colId xmlns:a16="http://schemas.microsoft.com/office/drawing/2014/main" val="2655358497"/>
                    </a:ext>
                  </a:extLst>
                </a:gridCol>
                <a:gridCol w="329184">
                  <a:extLst>
                    <a:ext uri="{9D8B030D-6E8A-4147-A177-3AD203B41FA5}">
                      <a16:colId xmlns:a16="http://schemas.microsoft.com/office/drawing/2014/main" val="355590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084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- 2019-09-26 17:16:00</a:t>
                      </a:r>
                      <a:r>
                        <a:rPr kumimoji="0" lang="es-ES" sz="1000" b="0" i="0" u="none" strike="noStrike" kern="1200" cap="none" spc="0" normalizeH="0" baseline="0" noProof="0">
                          <a:ln>
                            <a:noFill/>
                          </a:ln>
                          <a:solidFill>
                            <a:prstClr val="black"/>
                          </a:solidFill>
                          <a:effectLst/>
                          <a:uLnTx/>
                          <a:uFillTx/>
                          <a:latin typeface="+mn-lt"/>
                          <a:ea typeface="+mn-ea"/>
                          <a:cs typeface="+mn-cs"/>
                        </a:rPr>
                        <a:t>
 ¿Será que ahora soplamos las velas en un coctel? Celebrar ahora sabe más dulce con el nuevo Baileys de tres leches, conseguí el tuyo en tu Auto favorito.
Precio GAM: ¢14,260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https://scontent.xx.fbcdn.net/v/t1.0-9/s720x720/71170366_2492120767520806_7274579550267244544_o.jpg?_nc_cat=108&amp;_nc_oc=AQmqGQsjZAoD64vy3XPvF4hU4ygxXrpMGWDP4a2bnra_IYexRAjUagA1k3nuImqlbvE&amp;_nc_ht=scontent.xx&amp;oh=bce5bfce7666eb491bc4adeab7d7980e&amp;oe=5E1FC83B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10/16/2019 04:13:32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0287360"/>
                  </a:ext>
                </a:extLst>
              </a:tr>
            </a:tbl>
          </a:graphicData>
        </a:graphic>
      </p:graphicFrame>
      <p:sp>
        <p:nvSpPr>
          <p:cNvPr id="4" name="Text Placeholder 3">
            <a:extLst>
              <a:ext uri="{FF2B5EF4-FFF2-40B4-BE49-F238E27FC236}">
                <a16:creationId xmlns:a16="http://schemas.microsoft.com/office/drawing/2014/main" id="{736F25D6-A5BD-48A9-A069-44D9D8F448B1}"/>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265477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A229-5351-4EFF-B00A-F767541F6763}"/>
              </a:ext>
            </a:extLst>
          </p:cNvPr>
          <p:cNvSpPr>
            <a:spLocks noGrp="1"/>
          </p:cNvSpPr>
          <p:nvPr>
            <p:ph type="title"/>
          </p:nvPr>
        </p:nvSpPr>
        <p:spPr/>
        <p:txBody>
          <a:bodyPr/>
          <a:lstStyle/>
          <a:p>
            <a:r>
              <a:rPr lang="es-ES"/>
              <a:t>Facebook Top 20 publicaciones con más interacción (Incluye Automercado + Competencia). | All Pages - 5 of 21</a:t>
            </a:r>
            <a:endParaRPr lang="en-US"/>
          </a:p>
        </p:txBody>
      </p:sp>
      <p:graphicFrame>
        <p:nvGraphicFramePr>
          <p:cNvPr id="5" name="Table Placeholder 4">
            <a:extLst>
              <a:ext uri="{FF2B5EF4-FFF2-40B4-BE49-F238E27FC236}">
                <a16:creationId xmlns:a16="http://schemas.microsoft.com/office/drawing/2014/main" id="{71F9977B-510E-49FD-BADB-B79F4B1CB07D}"/>
              </a:ext>
            </a:extLst>
          </p:cNvPr>
          <p:cNvGraphicFramePr>
            <a:graphicFrameLocks noGrp="1"/>
          </p:cNvGraphicFramePr>
          <p:nvPr>
            <p:ph type="tbl" sz="quarter" idx="13"/>
            <p:extLst>
              <p:ext uri="{D42A27DB-BD31-4B8C-83A1-F6EECF244321}">
                <p14:modId xmlns:p14="http://schemas.microsoft.com/office/powerpoint/2010/main" val="78097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6237536"/>
                    </a:ext>
                  </a:extLst>
                </a:gridCol>
                <a:gridCol w="905256">
                  <a:extLst>
                    <a:ext uri="{9D8B030D-6E8A-4147-A177-3AD203B41FA5}">
                      <a16:colId xmlns:a16="http://schemas.microsoft.com/office/drawing/2014/main" val="3964424613"/>
                    </a:ext>
                  </a:extLst>
                </a:gridCol>
                <a:gridCol w="658368">
                  <a:extLst>
                    <a:ext uri="{9D8B030D-6E8A-4147-A177-3AD203B41FA5}">
                      <a16:colId xmlns:a16="http://schemas.microsoft.com/office/drawing/2014/main" val="751244542"/>
                    </a:ext>
                  </a:extLst>
                </a:gridCol>
                <a:gridCol w="329184">
                  <a:extLst>
                    <a:ext uri="{9D8B030D-6E8A-4147-A177-3AD203B41FA5}">
                      <a16:colId xmlns:a16="http://schemas.microsoft.com/office/drawing/2014/main" val="2818881405"/>
                    </a:ext>
                  </a:extLst>
                </a:gridCol>
                <a:gridCol w="329184">
                  <a:extLst>
                    <a:ext uri="{9D8B030D-6E8A-4147-A177-3AD203B41FA5}">
                      <a16:colId xmlns:a16="http://schemas.microsoft.com/office/drawing/2014/main" val="4009775392"/>
                    </a:ext>
                  </a:extLst>
                </a:gridCol>
                <a:gridCol w="329184">
                  <a:extLst>
                    <a:ext uri="{9D8B030D-6E8A-4147-A177-3AD203B41FA5}">
                      <a16:colId xmlns:a16="http://schemas.microsoft.com/office/drawing/2014/main" val="3450218177"/>
                    </a:ext>
                  </a:extLst>
                </a:gridCol>
                <a:gridCol w="329184">
                  <a:extLst>
                    <a:ext uri="{9D8B030D-6E8A-4147-A177-3AD203B41FA5}">
                      <a16:colId xmlns:a16="http://schemas.microsoft.com/office/drawing/2014/main" val="618701067"/>
                    </a:ext>
                  </a:extLst>
                </a:gridCol>
                <a:gridCol w="329184">
                  <a:extLst>
                    <a:ext uri="{9D8B030D-6E8A-4147-A177-3AD203B41FA5}">
                      <a16:colId xmlns:a16="http://schemas.microsoft.com/office/drawing/2014/main" val="4205572486"/>
                    </a:ext>
                  </a:extLst>
                </a:gridCol>
                <a:gridCol w="329184">
                  <a:extLst>
                    <a:ext uri="{9D8B030D-6E8A-4147-A177-3AD203B41FA5}">
                      <a16:colId xmlns:a16="http://schemas.microsoft.com/office/drawing/2014/main" val="4019916959"/>
                    </a:ext>
                  </a:extLst>
                </a:gridCol>
                <a:gridCol w="329184">
                  <a:extLst>
                    <a:ext uri="{9D8B030D-6E8A-4147-A177-3AD203B41FA5}">
                      <a16:colId xmlns:a16="http://schemas.microsoft.com/office/drawing/2014/main" val="386850692"/>
                    </a:ext>
                  </a:extLst>
                </a:gridCol>
                <a:gridCol w="329184">
                  <a:extLst>
                    <a:ext uri="{9D8B030D-6E8A-4147-A177-3AD203B41FA5}">
                      <a16:colId xmlns:a16="http://schemas.microsoft.com/office/drawing/2014/main" val="1095445389"/>
                    </a:ext>
                  </a:extLst>
                </a:gridCol>
                <a:gridCol w="329184">
                  <a:extLst>
                    <a:ext uri="{9D8B030D-6E8A-4147-A177-3AD203B41FA5}">
                      <a16:colId xmlns:a16="http://schemas.microsoft.com/office/drawing/2014/main" val="4231653947"/>
                    </a:ext>
                  </a:extLst>
                </a:gridCol>
                <a:gridCol w="329184">
                  <a:extLst>
                    <a:ext uri="{9D8B030D-6E8A-4147-A177-3AD203B41FA5}">
                      <a16:colId xmlns:a16="http://schemas.microsoft.com/office/drawing/2014/main" val="360240281"/>
                    </a:ext>
                  </a:extLst>
                </a:gridCol>
                <a:gridCol w="329184">
                  <a:extLst>
                    <a:ext uri="{9D8B030D-6E8A-4147-A177-3AD203B41FA5}">
                      <a16:colId xmlns:a16="http://schemas.microsoft.com/office/drawing/2014/main" val="982831081"/>
                    </a:ext>
                  </a:extLst>
                </a:gridCol>
                <a:gridCol w="329184">
                  <a:extLst>
                    <a:ext uri="{9D8B030D-6E8A-4147-A177-3AD203B41FA5}">
                      <a16:colId xmlns:a16="http://schemas.microsoft.com/office/drawing/2014/main" val="1198599323"/>
                    </a:ext>
                  </a:extLst>
                </a:gridCol>
                <a:gridCol w="329184">
                  <a:extLst>
                    <a:ext uri="{9D8B030D-6E8A-4147-A177-3AD203B41FA5}">
                      <a16:colId xmlns:a16="http://schemas.microsoft.com/office/drawing/2014/main" val="3527995200"/>
                    </a:ext>
                  </a:extLst>
                </a:gridCol>
                <a:gridCol w="329184">
                  <a:extLst>
                    <a:ext uri="{9D8B030D-6E8A-4147-A177-3AD203B41FA5}">
                      <a16:colId xmlns:a16="http://schemas.microsoft.com/office/drawing/2014/main" val="3122199512"/>
                    </a:ext>
                  </a:extLst>
                </a:gridCol>
                <a:gridCol w="329184">
                  <a:extLst>
                    <a:ext uri="{9D8B030D-6E8A-4147-A177-3AD203B41FA5}">
                      <a16:colId xmlns:a16="http://schemas.microsoft.com/office/drawing/2014/main" val="72248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76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- 2019-05-17 14:03:37</a:t>
                      </a:r>
                      <a:r>
                        <a:rPr kumimoji="0" lang="en-US" sz="1000" b="0" i="0" u="none" strike="noStrike" kern="1200" cap="none" spc="0" normalizeH="0" baseline="0" noProof="0">
                          <a:ln>
                            <a:noFill/>
                          </a:ln>
                          <a:solidFill>
                            <a:prstClr val="black"/>
                          </a:solidFill>
                          <a:effectLst/>
                          <a:uLnTx/>
                          <a:uFillTx/>
                          <a:latin typeface="+mn-lt"/>
                          <a:ea typeface="+mn-ea"/>
                          <a:cs typeface="+mn-cs"/>
                        </a:rPr>
                        <a:t>
 Auto a Auto le apostamos a la eliminación de bolsas plásticas de empaque.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https://scontent.xx.fbcdn.net/v/t1.0-9/s720x720/60443736_2258779337521618_3510060081330782208_o.png?_nc_cat=107&amp;_nc_ht=scontent.xx&amp;oh=4ca44935a14ce38cda2a4ed10e1a816e&amp;oe=5D9D88E5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5064860"/>
                  </a:ext>
                </a:extLst>
              </a:tr>
            </a:tbl>
          </a:graphicData>
        </a:graphic>
      </p:graphicFrame>
      <p:sp>
        <p:nvSpPr>
          <p:cNvPr id="4" name="Text Placeholder 3">
            <a:extLst>
              <a:ext uri="{FF2B5EF4-FFF2-40B4-BE49-F238E27FC236}">
                <a16:creationId xmlns:a16="http://schemas.microsoft.com/office/drawing/2014/main" id="{239DB9DF-7A19-47F4-98EF-66DC60961AF6}"/>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65538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6545-4FDC-458F-B53E-110EA620CA95}"/>
              </a:ext>
            </a:extLst>
          </p:cNvPr>
          <p:cNvSpPr>
            <a:spLocks noGrp="1"/>
          </p:cNvSpPr>
          <p:nvPr>
            <p:ph type="title"/>
          </p:nvPr>
        </p:nvSpPr>
        <p:spPr/>
        <p:txBody>
          <a:bodyPr/>
          <a:lstStyle/>
          <a:p>
            <a:r>
              <a:rPr lang="es-ES"/>
              <a:t>Facebook Top 20 publicaciones con más interacción (Incluye Automercado + Competencia). | All Pages - 6 of 21</a:t>
            </a:r>
            <a:endParaRPr lang="en-US"/>
          </a:p>
        </p:txBody>
      </p:sp>
      <p:graphicFrame>
        <p:nvGraphicFramePr>
          <p:cNvPr id="5" name="Table Placeholder 4">
            <a:extLst>
              <a:ext uri="{FF2B5EF4-FFF2-40B4-BE49-F238E27FC236}">
                <a16:creationId xmlns:a16="http://schemas.microsoft.com/office/drawing/2014/main" id="{C42F997C-B7B3-4B5D-B06A-B1D161642C8D}"/>
              </a:ext>
            </a:extLst>
          </p:cNvPr>
          <p:cNvGraphicFramePr>
            <a:graphicFrameLocks noGrp="1"/>
          </p:cNvGraphicFramePr>
          <p:nvPr>
            <p:ph type="tbl" sz="quarter" idx="13"/>
            <p:extLst>
              <p:ext uri="{D42A27DB-BD31-4B8C-83A1-F6EECF244321}">
                <p14:modId xmlns:p14="http://schemas.microsoft.com/office/powerpoint/2010/main" val="3592589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6553983"/>
                    </a:ext>
                  </a:extLst>
                </a:gridCol>
                <a:gridCol w="905256">
                  <a:extLst>
                    <a:ext uri="{9D8B030D-6E8A-4147-A177-3AD203B41FA5}">
                      <a16:colId xmlns:a16="http://schemas.microsoft.com/office/drawing/2014/main" val="3297282149"/>
                    </a:ext>
                  </a:extLst>
                </a:gridCol>
                <a:gridCol w="658368">
                  <a:extLst>
                    <a:ext uri="{9D8B030D-6E8A-4147-A177-3AD203B41FA5}">
                      <a16:colId xmlns:a16="http://schemas.microsoft.com/office/drawing/2014/main" val="403199466"/>
                    </a:ext>
                  </a:extLst>
                </a:gridCol>
                <a:gridCol w="329184">
                  <a:extLst>
                    <a:ext uri="{9D8B030D-6E8A-4147-A177-3AD203B41FA5}">
                      <a16:colId xmlns:a16="http://schemas.microsoft.com/office/drawing/2014/main" val="561452478"/>
                    </a:ext>
                  </a:extLst>
                </a:gridCol>
                <a:gridCol w="329184">
                  <a:extLst>
                    <a:ext uri="{9D8B030D-6E8A-4147-A177-3AD203B41FA5}">
                      <a16:colId xmlns:a16="http://schemas.microsoft.com/office/drawing/2014/main" val="378932720"/>
                    </a:ext>
                  </a:extLst>
                </a:gridCol>
                <a:gridCol w="329184">
                  <a:extLst>
                    <a:ext uri="{9D8B030D-6E8A-4147-A177-3AD203B41FA5}">
                      <a16:colId xmlns:a16="http://schemas.microsoft.com/office/drawing/2014/main" val="1631663416"/>
                    </a:ext>
                  </a:extLst>
                </a:gridCol>
                <a:gridCol w="329184">
                  <a:extLst>
                    <a:ext uri="{9D8B030D-6E8A-4147-A177-3AD203B41FA5}">
                      <a16:colId xmlns:a16="http://schemas.microsoft.com/office/drawing/2014/main" val="1796679947"/>
                    </a:ext>
                  </a:extLst>
                </a:gridCol>
                <a:gridCol w="329184">
                  <a:extLst>
                    <a:ext uri="{9D8B030D-6E8A-4147-A177-3AD203B41FA5}">
                      <a16:colId xmlns:a16="http://schemas.microsoft.com/office/drawing/2014/main" val="3075223378"/>
                    </a:ext>
                  </a:extLst>
                </a:gridCol>
                <a:gridCol w="329184">
                  <a:extLst>
                    <a:ext uri="{9D8B030D-6E8A-4147-A177-3AD203B41FA5}">
                      <a16:colId xmlns:a16="http://schemas.microsoft.com/office/drawing/2014/main" val="2349903645"/>
                    </a:ext>
                  </a:extLst>
                </a:gridCol>
                <a:gridCol w="329184">
                  <a:extLst>
                    <a:ext uri="{9D8B030D-6E8A-4147-A177-3AD203B41FA5}">
                      <a16:colId xmlns:a16="http://schemas.microsoft.com/office/drawing/2014/main" val="2399219560"/>
                    </a:ext>
                  </a:extLst>
                </a:gridCol>
                <a:gridCol w="329184">
                  <a:extLst>
                    <a:ext uri="{9D8B030D-6E8A-4147-A177-3AD203B41FA5}">
                      <a16:colId xmlns:a16="http://schemas.microsoft.com/office/drawing/2014/main" val="2580103234"/>
                    </a:ext>
                  </a:extLst>
                </a:gridCol>
                <a:gridCol w="329184">
                  <a:extLst>
                    <a:ext uri="{9D8B030D-6E8A-4147-A177-3AD203B41FA5}">
                      <a16:colId xmlns:a16="http://schemas.microsoft.com/office/drawing/2014/main" val="2130704658"/>
                    </a:ext>
                  </a:extLst>
                </a:gridCol>
                <a:gridCol w="329184">
                  <a:extLst>
                    <a:ext uri="{9D8B030D-6E8A-4147-A177-3AD203B41FA5}">
                      <a16:colId xmlns:a16="http://schemas.microsoft.com/office/drawing/2014/main" val="3113854266"/>
                    </a:ext>
                  </a:extLst>
                </a:gridCol>
                <a:gridCol w="329184">
                  <a:extLst>
                    <a:ext uri="{9D8B030D-6E8A-4147-A177-3AD203B41FA5}">
                      <a16:colId xmlns:a16="http://schemas.microsoft.com/office/drawing/2014/main" val="3277514540"/>
                    </a:ext>
                  </a:extLst>
                </a:gridCol>
                <a:gridCol w="329184">
                  <a:extLst>
                    <a:ext uri="{9D8B030D-6E8A-4147-A177-3AD203B41FA5}">
                      <a16:colId xmlns:a16="http://schemas.microsoft.com/office/drawing/2014/main" val="1130271626"/>
                    </a:ext>
                  </a:extLst>
                </a:gridCol>
                <a:gridCol w="329184">
                  <a:extLst>
                    <a:ext uri="{9D8B030D-6E8A-4147-A177-3AD203B41FA5}">
                      <a16:colId xmlns:a16="http://schemas.microsoft.com/office/drawing/2014/main" val="816399341"/>
                    </a:ext>
                  </a:extLst>
                </a:gridCol>
                <a:gridCol w="329184">
                  <a:extLst>
                    <a:ext uri="{9D8B030D-6E8A-4147-A177-3AD203B41FA5}">
                      <a16:colId xmlns:a16="http://schemas.microsoft.com/office/drawing/2014/main" val="1933805343"/>
                    </a:ext>
                  </a:extLst>
                </a:gridCol>
                <a:gridCol w="329184">
                  <a:extLst>
                    <a:ext uri="{9D8B030D-6E8A-4147-A177-3AD203B41FA5}">
                      <a16:colId xmlns:a16="http://schemas.microsoft.com/office/drawing/2014/main" val="73658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795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- 2019-02-16 09:00:00</a:t>
                      </a:r>
                      <a:r>
                        <a:rPr kumimoji="0" lang="es-ES" sz="1000" b="0" i="0" u="none" strike="noStrike" kern="1200" cap="none" spc="0" normalizeH="0" baseline="0" noProof="0">
                          <a:ln>
                            <a:noFill/>
                          </a:ln>
                          <a:solidFill>
                            <a:prstClr val="black"/>
                          </a:solidFill>
                          <a:effectLst/>
                          <a:uLnTx/>
                          <a:uFillTx/>
                          <a:latin typeface="+mn-lt"/>
                          <a:ea typeface="+mn-ea"/>
                          <a:cs typeface="+mn-cs"/>
                        </a:rPr>
                        <a:t>
 Ser más Auto Conscientes significa saber que siempre podemos mejorar. Desde el 15 de febrero, el Auto de Los Yoses no entrega bolsas plásticas de empaque.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https://scontent.xx.fbcdn.net/v/t1.0-9/s720x720/51912000_2114128085320078_8582563972853530624_o.jpg?_nc_cat=105&amp;_nc_ht=scontent.xx&amp;oh=aeb62c261ea3d61ec09f5e58f77869f6&amp;oe=5CE0145A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03:38:17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84590603"/>
                  </a:ext>
                </a:extLst>
              </a:tr>
            </a:tbl>
          </a:graphicData>
        </a:graphic>
      </p:graphicFrame>
      <p:sp>
        <p:nvSpPr>
          <p:cNvPr id="4" name="Text Placeholder 3">
            <a:extLst>
              <a:ext uri="{FF2B5EF4-FFF2-40B4-BE49-F238E27FC236}">
                <a16:creationId xmlns:a16="http://schemas.microsoft.com/office/drawing/2014/main" id="{B302D8BD-89C7-4094-90B8-B67D0BDF944D}"/>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49484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A388-64B1-49A5-9025-7CDC44DE34B4}"/>
              </a:ext>
            </a:extLst>
          </p:cNvPr>
          <p:cNvSpPr>
            <a:spLocks noGrp="1"/>
          </p:cNvSpPr>
          <p:nvPr>
            <p:ph type="title"/>
          </p:nvPr>
        </p:nvSpPr>
        <p:spPr/>
        <p:txBody>
          <a:bodyPr/>
          <a:lstStyle/>
          <a:p>
            <a:r>
              <a:rPr lang="es-ES"/>
              <a:t>Facebook Top 20 publicaciones con más interacción (Incluye Automercado + Competencia). | All Pages - 7 of 21</a:t>
            </a:r>
            <a:endParaRPr lang="en-US"/>
          </a:p>
        </p:txBody>
      </p:sp>
      <p:graphicFrame>
        <p:nvGraphicFramePr>
          <p:cNvPr id="5" name="Table Placeholder 4">
            <a:extLst>
              <a:ext uri="{FF2B5EF4-FFF2-40B4-BE49-F238E27FC236}">
                <a16:creationId xmlns:a16="http://schemas.microsoft.com/office/drawing/2014/main" id="{0F473B13-E257-4C9B-B3DF-D2FB07785B98}"/>
              </a:ext>
            </a:extLst>
          </p:cNvPr>
          <p:cNvGraphicFramePr>
            <a:graphicFrameLocks noGrp="1"/>
          </p:cNvGraphicFramePr>
          <p:nvPr>
            <p:ph type="tbl" sz="quarter" idx="13"/>
            <p:extLst>
              <p:ext uri="{D42A27DB-BD31-4B8C-83A1-F6EECF244321}">
                <p14:modId xmlns:p14="http://schemas.microsoft.com/office/powerpoint/2010/main" val="24021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78038994"/>
                    </a:ext>
                  </a:extLst>
                </a:gridCol>
                <a:gridCol w="905256">
                  <a:extLst>
                    <a:ext uri="{9D8B030D-6E8A-4147-A177-3AD203B41FA5}">
                      <a16:colId xmlns:a16="http://schemas.microsoft.com/office/drawing/2014/main" val="3538501504"/>
                    </a:ext>
                  </a:extLst>
                </a:gridCol>
                <a:gridCol w="658368">
                  <a:extLst>
                    <a:ext uri="{9D8B030D-6E8A-4147-A177-3AD203B41FA5}">
                      <a16:colId xmlns:a16="http://schemas.microsoft.com/office/drawing/2014/main" val="3192771448"/>
                    </a:ext>
                  </a:extLst>
                </a:gridCol>
                <a:gridCol w="329184">
                  <a:extLst>
                    <a:ext uri="{9D8B030D-6E8A-4147-A177-3AD203B41FA5}">
                      <a16:colId xmlns:a16="http://schemas.microsoft.com/office/drawing/2014/main" val="1402941619"/>
                    </a:ext>
                  </a:extLst>
                </a:gridCol>
                <a:gridCol w="329184">
                  <a:extLst>
                    <a:ext uri="{9D8B030D-6E8A-4147-A177-3AD203B41FA5}">
                      <a16:colId xmlns:a16="http://schemas.microsoft.com/office/drawing/2014/main" val="121277256"/>
                    </a:ext>
                  </a:extLst>
                </a:gridCol>
                <a:gridCol w="329184">
                  <a:extLst>
                    <a:ext uri="{9D8B030D-6E8A-4147-A177-3AD203B41FA5}">
                      <a16:colId xmlns:a16="http://schemas.microsoft.com/office/drawing/2014/main" val="1060060963"/>
                    </a:ext>
                  </a:extLst>
                </a:gridCol>
                <a:gridCol w="329184">
                  <a:extLst>
                    <a:ext uri="{9D8B030D-6E8A-4147-A177-3AD203B41FA5}">
                      <a16:colId xmlns:a16="http://schemas.microsoft.com/office/drawing/2014/main" val="3421675861"/>
                    </a:ext>
                  </a:extLst>
                </a:gridCol>
                <a:gridCol w="329184">
                  <a:extLst>
                    <a:ext uri="{9D8B030D-6E8A-4147-A177-3AD203B41FA5}">
                      <a16:colId xmlns:a16="http://schemas.microsoft.com/office/drawing/2014/main" val="4237531094"/>
                    </a:ext>
                  </a:extLst>
                </a:gridCol>
                <a:gridCol w="329184">
                  <a:extLst>
                    <a:ext uri="{9D8B030D-6E8A-4147-A177-3AD203B41FA5}">
                      <a16:colId xmlns:a16="http://schemas.microsoft.com/office/drawing/2014/main" val="3427151313"/>
                    </a:ext>
                  </a:extLst>
                </a:gridCol>
                <a:gridCol w="329184">
                  <a:extLst>
                    <a:ext uri="{9D8B030D-6E8A-4147-A177-3AD203B41FA5}">
                      <a16:colId xmlns:a16="http://schemas.microsoft.com/office/drawing/2014/main" val="2034161197"/>
                    </a:ext>
                  </a:extLst>
                </a:gridCol>
                <a:gridCol w="329184">
                  <a:extLst>
                    <a:ext uri="{9D8B030D-6E8A-4147-A177-3AD203B41FA5}">
                      <a16:colId xmlns:a16="http://schemas.microsoft.com/office/drawing/2014/main" val="443126380"/>
                    </a:ext>
                  </a:extLst>
                </a:gridCol>
                <a:gridCol w="329184">
                  <a:extLst>
                    <a:ext uri="{9D8B030D-6E8A-4147-A177-3AD203B41FA5}">
                      <a16:colId xmlns:a16="http://schemas.microsoft.com/office/drawing/2014/main" val="2569355276"/>
                    </a:ext>
                  </a:extLst>
                </a:gridCol>
                <a:gridCol w="329184">
                  <a:extLst>
                    <a:ext uri="{9D8B030D-6E8A-4147-A177-3AD203B41FA5}">
                      <a16:colId xmlns:a16="http://schemas.microsoft.com/office/drawing/2014/main" val="419956582"/>
                    </a:ext>
                  </a:extLst>
                </a:gridCol>
                <a:gridCol w="329184">
                  <a:extLst>
                    <a:ext uri="{9D8B030D-6E8A-4147-A177-3AD203B41FA5}">
                      <a16:colId xmlns:a16="http://schemas.microsoft.com/office/drawing/2014/main" val="958235368"/>
                    </a:ext>
                  </a:extLst>
                </a:gridCol>
                <a:gridCol w="329184">
                  <a:extLst>
                    <a:ext uri="{9D8B030D-6E8A-4147-A177-3AD203B41FA5}">
                      <a16:colId xmlns:a16="http://schemas.microsoft.com/office/drawing/2014/main" val="780089724"/>
                    </a:ext>
                  </a:extLst>
                </a:gridCol>
                <a:gridCol w="329184">
                  <a:extLst>
                    <a:ext uri="{9D8B030D-6E8A-4147-A177-3AD203B41FA5}">
                      <a16:colId xmlns:a16="http://schemas.microsoft.com/office/drawing/2014/main" val="643027156"/>
                    </a:ext>
                  </a:extLst>
                </a:gridCol>
                <a:gridCol w="329184">
                  <a:extLst>
                    <a:ext uri="{9D8B030D-6E8A-4147-A177-3AD203B41FA5}">
                      <a16:colId xmlns:a16="http://schemas.microsoft.com/office/drawing/2014/main" val="886948666"/>
                    </a:ext>
                  </a:extLst>
                </a:gridCol>
                <a:gridCol w="329184">
                  <a:extLst>
                    <a:ext uri="{9D8B030D-6E8A-4147-A177-3AD203B41FA5}">
                      <a16:colId xmlns:a16="http://schemas.microsoft.com/office/drawing/2014/main" val="423377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809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- 2019-06-15 14:00:01</a:t>
                      </a:r>
                      <a:r>
                        <a:rPr kumimoji="0" lang="es-ES" sz="1000" b="0" i="0" u="none" strike="noStrike" kern="1200" cap="none" spc="0" normalizeH="0" baseline="0" noProof="0">
                          <a:ln>
                            <a:noFill/>
                          </a:ln>
                          <a:solidFill>
                            <a:prstClr val="black"/>
                          </a:solidFill>
                          <a:effectLst/>
                          <a:uLnTx/>
                          <a:uFillTx/>
                          <a:latin typeface="+mn-lt"/>
                          <a:ea typeface="+mn-ea"/>
                          <a:cs typeface="+mn-cs"/>
                        </a:rPr>
                        <a:t>
 Te tenemos muy buenas noticias, la cerveza Modelo está de vuelta en tu Auto favorito😉 ¡Te esperamos!
Disponibilidad varía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https://scontent.xx.fbcdn.net/v/t1.0-9/p720x720/64346318_2306994439366774_1134585043679707136_n.jpg?_nc_cat=108&amp;_nc_oc=AQl09lyqIiMYJjCSHmfFENWLWYcyZuSSgJeUwDi0wI0LDLb1sBs8JiEVrSJBLsziGUk&amp;_nc_ht=scontent.xx&amp;oh=6f6392549cfed238a1940d920bf8a287&amp;oe=5DA8633B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04:37:38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2982435"/>
                  </a:ext>
                </a:extLst>
              </a:tr>
            </a:tbl>
          </a:graphicData>
        </a:graphic>
      </p:graphicFrame>
      <p:sp>
        <p:nvSpPr>
          <p:cNvPr id="4" name="Text Placeholder 3">
            <a:extLst>
              <a:ext uri="{FF2B5EF4-FFF2-40B4-BE49-F238E27FC236}">
                <a16:creationId xmlns:a16="http://schemas.microsoft.com/office/drawing/2014/main" id="{6AD2A612-13A9-4318-8B4C-A90D980F6A9E}"/>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831996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BF6D6-4B39-4E3C-91B2-4F07164D3C81}"/>
              </a:ext>
            </a:extLst>
          </p:cNvPr>
          <p:cNvSpPr>
            <a:spLocks noGrp="1"/>
          </p:cNvSpPr>
          <p:nvPr>
            <p:ph type="title"/>
          </p:nvPr>
        </p:nvSpPr>
        <p:spPr/>
        <p:txBody>
          <a:bodyPr/>
          <a:lstStyle/>
          <a:p>
            <a:r>
              <a:rPr lang="es-ES"/>
              <a:t>Facebook Top 20 publicaciones con más interacción (Incluye Automercado + Competencia). | All Pages - 8 of 21</a:t>
            </a:r>
            <a:endParaRPr lang="en-US"/>
          </a:p>
        </p:txBody>
      </p:sp>
      <p:graphicFrame>
        <p:nvGraphicFramePr>
          <p:cNvPr id="5" name="Table Placeholder 4">
            <a:extLst>
              <a:ext uri="{FF2B5EF4-FFF2-40B4-BE49-F238E27FC236}">
                <a16:creationId xmlns:a16="http://schemas.microsoft.com/office/drawing/2014/main" id="{35225FDB-04B6-46E2-8992-6B1CEADCD0A2}"/>
              </a:ext>
            </a:extLst>
          </p:cNvPr>
          <p:cNvGraphicFramePr>
            <a:graphicFrameLocks noGrp="1"/>
          </p:cNvGraphicFramePr>
          <p:nvPr>
            <p:ph type="tbl" sz="quarter" idx="13"/>
            <p:extLst>
              <p:ext uri="{D42A27DB-BD31-4B8C-83A1-F6EECF244321}">
                <p14:modId xmlns:p14="http://schemas.microsoft.com/office/powerpoint/2010/main" val="356919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8116556"/>
                    </a:ext>
                  </a:extLst>
                </a:gridCol>
                <a:gridCol w="905256">
                  <a:extLst>
                    <a:ext uri="{9D8B030D-6E8A-4147-A177-3AD203B41FA5}">
                      <a16:colId xmlns:a16="http://schemas.microsoft.com/office/drawing/2014/main" val="3082670500"/>
                    </a:ext>
                  </a:extLst>
                </a:gridCol>
                <a:gridCol w="658368">
                  <a:extLst>
                    <a:ext uri="{9D8B030D-6E8A-4147-A177-3AD203B41FA5}">
                      <a16:colId xmlns:a16="http://schemas.microsoft.com/office/drawing/2014/main" val="2298239772"/>
                    </a:ext>
                  </a:extLst>
                </a:gridCol>
                <a:gridCol w="329184">
                  <a:extLst>
                    <a:ext uri="{9D8B030D-6E8A-4147-A177-3AD203B41FA5}">
                      <a16:colId xmlns:a16="http://schemas.microsoft.com/office/drawing/2014/main" val="2899087224"/>
                    </a:ext>
                  </a:extLst>
                </a:gridCol>
                <a:gridCol w="329184">
                  <a:extLst>
                    <a:ext uri="{9D8B030D-6E8A-4147-A177-3AD203B41FA5}">
                      <a16:colId xmlns:a16="http://schemas.microsoft.com/office/drawing/2014/main" val="3032435826"/>
                    </a:ext>
                  </a:extLst>
                </a:gridCol>
                <a:gridCol w="329184">
                  <a:extLst>
                    <a:ext uri="{9D8B030D-6E8A-4147-A177-3AD203B41FA5}">
                      <a16:colId xmlns:a16="http://schemas.microsoft.com/office/drawing/2014/main" val="3589585466"/>
                    </a:ext>
                  </a:extLst>
                </a:gridCol>
                <a:gridCol w="329184">
                  <a:extLst>
                    <a:ext uri="{9D8B030D-6E8A-4147-A177-3AD203B41FA5}">
                      <a16:colId xmlns:a16="http://schemas.microsoft.com/office/drawing/2014/main" val="493288142"/>
                    </a:ext>
                  </a:extLst>
                </a:gridCol>
                <a:gridCol w="329184">
                  <a:extLst>
                    <a:ext uri="{9D8B030D-6E8A-4147-A177-3AD203B41FA5}">
                      <a16:colId xmlns:a16="http://schemas.microsoft.com/office/drawing/2014/main" val="2962455139"/>
                    </a:ext>
                  </a:extLst>
                </a:gridCol>
                <a:gridCol w="329184">
                  <a:extLst>
                    <a:ext uri="{9D8B030D-6E8A-4147-A177-3AD203B41FA5}">
                      <a16:colId xmlns:a16="http://schemas.microsoft.com/office/drawing/2014/main" val="436278220"/>
                    </a:ext>
                  </a:extLst>
                </a:gridCol>
                <a:gridCol w="329184">
                  <a:extLst>
                    <a:ext uri="{9D8B030D-6E8A-4147-A177-3AD203B41FA5}">
                      <a16:colId xmlns:a16="http://schemas.microsoft.com/office/drawing/2014/main" val="1555121016"/>
                    </a:ext>
                  </a:extLst>
                </a:gridCol>
                <a:gridCol w="329184">
                  <a:extLst>
                    <a:ext uri="{9D8B030D-6E8A-4147-A177-3AD203B41FA5}">
                      <a16:colId xmlns:a16="http://schemas.microsoft.com/office/drawing/2014/main" val="1994451940"/>
                    </a:ext>
                  </a:extLst>
                </a:gridCol>
                <a:gridCol w="329184">
                  <a:extLst>
                    <a:ext uri="{9D8B030D-6E8A-4147-A177-3AD203B41FA5}">
                      <a16:colId xmlns:a16="http://schemas.microsoft.com/office/drawing/2014/main" val="3750341512"/>
                    </a:ext>
                  </a:extLst>
                </a:gridCol>
                <a:gridCol w="329184">
                  <a:extLst>
                    <a:ext uri="{9D8B030D-6E8A-4147-A177-3AD203B41FA5}">
                      <a16:colId xmlns:a16="http://schemas.microsoft.com/office/drawing/2014/main" val="1383693685"/>
                    </a:ext>
                  </a:extLst>
                </a:gridCol>
                <a:gridCol w="329184">
                  <a:extLst>
                    <a:ext uri="{9D8B030D-6E8A-4147-A177-3AD203B41FA5}">
                      <a16:colId xmlns:a16="http://schemas.microsoft.com/office/drawing/2014/main" val="341336886"/>
                    </a:ext>
                  </a:extLst>
                </a:gridCol>
                <a:gridCol w="329184">
                  <a:extLst>
                    <a:ext uri="{9D8B030D-6E8A-4147-A177-3AD203B41FA5}">
                      <a16:colId xmlns:a16="http://schemas.microsoft.com/office/drawing/2014/main" val="978222578"/>
                    </a:ext>
                  </a:extLst>
                </a:gridCol>
                <a:gridCol w="329184">
                  <a:extLst>
                    <a:ext uri="{9D8B030D-6E8A-4147-A177-3AD203B41FA5}">
                      <a16:colId xmlns:a16="http://schemas.microsoft.com/office/drawing/2014/main" val="2047366961"/>
                    </a:ext>
                  </a:extLst>
                </a:gridCol>
                <a:gridCol w="329184">
                  <a:extLst>
                    <a:ext uri="{9D8B030D-6E8A-4147-A177-3AD203B41FA5}">
                      <a16:colId xmlns:a16="http://schemas.microsoft.com/office/drawing/2014/main" val="3032106630"/>
                    </a:ext>
                  </a:extLst>
                </a:gridCol>
                <a:gridCol w="329184">
                  <a:extLst>
                    <a:ext uri="{9D8B030D-6E8A-4147-A177-3AD203B41FA5}">
                      <a16:colId xmlns:a16="http://schemas.microsoft.com/office/drawing/2014/main" val="297280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910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- 2019-06-14 22:00:00</a:t>
                      </a:r>
                      <a:r>
                        <a:rPr kumimoji="0" lang="es-ES" sz="1000" b="0" i="0" u="none" strike="noStrike" kern="1200" cap="none" spc="0" normalizeH="0" baseline="0" noProof="0">
                          <a:ln>
                            <a:noFill/>
                          </a:ln>
                          <a:solidFill>
                            <a:prstClr val="black"/>
                          </a:solidFill>
                          <a:effectLst/>
                          <a:uLnTx/>
                          <a:uFillTx/>
                          <a:latin typeface="+mn-lt"/>
                          <a:ea typeface="+mn-ea"/>
                          <a:cs typeface="+mn-cs"/>
                        </a:rPr>
                        <a:t>
 ¡Los increíbles helados Mochi llegaron al Auto! 😍
Vení por los tuyos y disfrutá de un delicioso helado premium, sin lactosa, vegano y libre de soya y gluten ❤️
Sus sabores te antojarán: Fresa, Chocolate y Caramelo Salado. Encontralos en tu Auto favorito. Precio ¢6.395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https://scontent.xx.fbcdn.net/v/t1.0-9/s720x720/62575610_2306542069412011_1154904130230157312_o.jpg?_nc_cat=102&amp;_nc_oc=AQn8bgkOfF7ILyzT7QYol1-dzzY2kJiEDzo-IiJTBqkR0uIrmmevQ36upx27uYZNx8Y&amp;_nc_ht=scontent.xx&amp;oh=26b408278cea5ce664d40d9777308ddb&amp;oe=5DC6E00A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04:36:54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8774513"/>
                  </a:ext>
                </a:extLst>
              </a:tr>
            </a:tbl>
          </a:graphicData>
        </a:graphic>
      </p:graphicFrame>
      <p:sp>
        <p:nvSpPr>
          <p:cNvPr id="4" name="Text Placeholder 3">
            <a:extLst>
              <a:ext uri="{FF2B5EF4-FFF2-40B4-BE49-F238E27FC236}">
                <a16:creationId xmlns:a16="http://schemas.microsoft.com/office/drawing/2014/main" id="{B4FED738-2FF4-45E3-BF26-398D93EE6D58}"/>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297342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5383E-78DC-48F0-ABCB-5E4C6CD16B08}"/>
              </a:ext>
            </a:extLst>
          </p:cNvPr>
          <p:cNvSpPr>
            <a:spLocks noGrp="1"/>
          </p:cNvSpPr>
          <p:nvPr>
            <p:ph type="title"/>
          </p:nvPr>
        </p:nvSpPr>
        <p:spPr/>
        <p:txBody>
          <a:bodyPr/>
          <a:lstStyle/>
          <a:p>
            <a:r>
              <a:rPr lang="es-ES"/>
              <a:t>Facebook Top 20 publicaciones con más interacción (Incluye Automercado + Competencia). | All Pages - 9 of 21</a:t>
            </a:r>
            <a:endParaRPr lang="en-US"/>
          </a:p>
        </p:txBody>
      </p:sp>
      <p:graphicFrame>
        <p:nvGraphicFramePr>
          <p:cNvPr id="5" name="Table Placeholder 4">
            <a:extLst>
              <a:ext uri="{FF2B5EF4-FFF2-40B4-BE49-F238E27FC236}">
                <a16:creationId xmlns:a16="http://schemas.microsoft.com/office/drawing/2014/main" id="{6898C25C-B69F-4D15-991C-F43DFE38C62B}"/>
              </a:ext>
            </a:extLst>
          </p:cNvPr>
          <p:cNvGraphicFramePr>
            <a:graphicFrameLocks noGrp="1"/>
          </p:cNvGraphicFramePr>
          <p:nvPr>
            <p:ph type="tbl" sz="quarter" idx="13"/>
            <p:extLst>
              <p:ext uri="{D42A27DB-BD31-4B8C-83A1-F6EECF244321}">
                <p14:modId xmlns:p14="http://schemas.microsoft.com/office/powerpoint/2010/main" val="1010842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98073444"/>
                    </a:ext>
                  </a:extLst>
                </a:gridCol>
                <a:gridCol w="905256">
                  <a:extLst>
                    <a:ext uri="{9D8B030D-6E8A-4147-A177-3AD203B41FA5}">
                      <a16:colId xmlns:a16="http://schemas.microsoft.com/office/drawing/2014/main" val="442846789"/>
                    </a:ext>
                  </a:extLst>
                </a:gridCol>
                <a:gridCol w="658368">
                  <a:extLst>
                    <a:ext uri="{9D8B030D-6E8A-4147-A177-3AD203B41FA5}">
                      <a16:colId xmlns:a16="http://schemas.microsoft.com/office/drawing/2014/main" val="2437150420"/>
                    </a:ext>
                  </a:extLst>
                </a:gridCol>
                <a:gridCol w="329184">
                  <a:extLst>
                    <a:ext uri="{9D8B030D-6E8A-4147-A177-3AD203B41FA5}">
                      <a16:colId xmlns:a16="http://schemas.microsoft.com/office/drawing/2014/main" val="2130406337"/>
                    </a:ext>
                  </a:extLst>
                </a:gridCol>
                <a:gridCol w="329184">
                  <a:extLst>
                    <a:ext uri="{9D8B030D-6E8A-4147-A177-3AD203B41FA5}">
                      <a16:colId xmlns:a16="http://schemas.microsoft.com/office/drawing/2014/main" val="1539490676"/>
                    </a:ext>
                  </a:extLst>
                </a:gridCol>
                <a:gridCol w="329184">
                  <a:extLst>
                    <a:ext uri="{9D8B030D-6E8A-4147-A177-3AD203B41FA5}">
                      <a16:colId xmlns:a16="http://schemas.microsoft.com/office/drawing/2014/main" val="3392169186"/>
                    </a:ext>
                  </a:extLst>
                </a:gridCol>
                <a:gridCol w="329184">
                  <a:extLst>
                    <a:ext uri="{9D8B030D-6E8A-4147-A177-3AD203B41FA5}">
                      <a16:colId xmlns:a16="http://schemas.microsoft.com/office/drawing/2014/main" val="910351397"/>
                    </a:ext>
                  </a:extLst>
                </a:gridCol>
                <a:gridCol w="329184">
                  <a:extLst>
                    <a:ext uri="{9D8B030D-6E8A-4147-A177-3AD203B41FA5}">
                      <a16:colId xmlns:a16="http://schemas.microsoft.com/office/drawing/2014/main" val="3014567289"/>
                    </a:ext>
                  </a:extLst>
                </a:gridCol>
                <a:gridCol w="329184">
                  <a:extLst>
                    <a:ext uri="{9D8B030D-6E8A-4147-A177-3AD203B41FA5}">
                      <a16:colId xmlns:a16="http://schemas.microsoft.com/office/drawing/2014/main" val="2128900517"/>
                    </a:ext>
                  </a:extLst>
                </a:gridCol>
                <a:gridCol w="329184">
                  <a:extLst>
                    <a:ext uri="{9D8B030D-6E8A-4147-A177-3AD203B41FA5}">
                      <a16:colId xmlns:a16="http://schemas.microsoft.com/office/drawing/2014/main" val="2403085034"/>
                    </a:ext>
                  </a:extLst>
                </a:gridCol>
                <a:gridCol w="329184">
                  <a:extLst>
                    <a:ext uri="{9D8B030D-6E8A-4147-A177-3AD203B41FA5}">
                      <a16:colId xmlns:a16="http://schemas.microsoft.com/office/drawing/2014/main" val="2699747495"/>
                    </a:ext>
                  </a:extLst>
                </a:gridCol>
                <a:gridCol w="329184">
                  <a:extLst>
                    <a:ext uri="{9D8B030D-6E8A-4147-A177-3AD203B41FA5}">
                      <a16:colId xmlns:a16="http://schemas.microsoft.com/office/drawing/2014/main" val="2371404395"/>
                    </a:ext>
                  </a:extLst>
                </a:gridCol>
                <a:gridCol w="329184">
                  <a:extLst>
                    <a:ext uri="{9D8B030D-6E8A-4147-A177-3AD203B41FA5}">
                      <a16:colId xmlns:a16="http://schemas.microsoft.com/office/drawing/2014/main" val="2374333366"/>
                    </a:ext>
                  </a:extLst>
                </a:gridCol>
                <a:gridCol w="329184">
                  <a:extLst>
                    <a:ext uri="{9D8B030D-6E8A-4147-A177-3AD203B41FA5}">
                      <a16:colId xmlns:a16="http://schemas.microsoft.com/office/drawing/2014/main" val="518435974"/>
                    </a:ext>
                  </a:extLst>
                </a:gridCol>
                <a:gridCol w="329184">
                  <a:extLst>
                    <a:ext uri="{9D8B030D-6E8A-4147-A177-3AD203B41FA5}">
                      <a16:colId xmlns:a16="http://schemas.microsoft.com/office/drawing/2014/main" val="2381862933"/>
                    </a:ext>
                  </a:extLst>
                </a:gridCol>
                <a:gridCol w="329184">
                  <a:extLst>
                    <a:ext uri="{9D8B030D-6E8A-4147-A177-3AD203B41FA5}">
                      <a16:colId xmlns:a16="http://schemas.microsoft.com/office/drawing/2014/main" val="1981192106"/>
                    </a:ext>
                  </a:extLst>
                </a:gridCol>
                <a:gridCol w="329184">
                  <a:extLst>
                    <a:ext uri="{9D8B030D-6E8A-4147-A177-3AD203B41FA5}">
                      <a16:colId xmlns:a16="http://schemas.microsoft.com/office/drawing/2014/main" val="3552506221"/>
                    </a:ext>
                  </a:extLst>
                </a:gridCol>
                <a:gridCol w="329184">
                  <a:extLst>
                    <a:ext uri="{9D8B030D-6E8A-4147-A177-3AD203B41FA5}">
                      <a16:colId xmlns:a16="http://schemas.microsoft.com/office/drawing/2014/main" val="17335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- 2019-10-14 11:45:01</a:t>
                      </a:r>
                      <a:r>
                        <a:rPr kumimoji="0" lang="es-ES" sz="1000" b="0" i="0" u="none" strike="noStrike" kern="1200" cap="none" spc="0" normalizeH="0" baseline="0" noProof="0">
                          <a:ln>
                            <a:noFill/>
                          </a:ln>
                          <a:solidFill>
                            <a:prstClr val="black"/>
                          </a:solidFill>
                          <a:effectLst/>
                          <a:uLnTx/>
                          <a:uFillTx/>
                          <a:latin typeface="+mn-lt"/>
                          <a:ea typeface="+mn-ea"/>
                          <a:cs typeface="+mn-cs"/>
                        </a:rPr>
                        <a:t>
 El color de las frutas y vegetales te dice mucho de lo que aportan a tu dieta, así podés tener una guía de como aumentar la cantidad de nutrientes que consumís. Por ejemplo:
- Color rojo: Para la salud del corazón, la memoria y aumentar las defensas.
- Color naranja: Para la visión, piel y sistema inmune.
- Color amarillo: Para la salud de los ojos y la piel, producción de glóbulos blancos y colágeno.
- Color verde: Desintoxicación, buena digestión y prevención de infecciones.
- Color morado y azul: Prevención de enfermedades y para la salud del corazón.
- Color blanco: Favorece el sistema inmune, digestivo y la circulación.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https://scontent.xx.fbcdn.net/v/t1.0-9/p720x720/71946595_2522277947838421_2422255353287671808_o.jpg?_nc_cat=102&amp;_nc_oc=AQlvTZkRJCkbv0Ce8cGvdy-6lLYEbWneKcWD79fxb6Dw8uqnI5y5dWqMHa_V6C_wIew&amp;_nc_ht=scontent.xx&amp;oh=c041502f5e7748c75805a6aaf516a300&amp;oe=5E6015AE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11/04/2019 03:11:05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0793669"/>
                  </a:ext>
                </a:extLst>
              </a:tr>
            </a:tbl>
          </a:graphicData>
        </a:graphic>
      </p:graphicFrame>
      <p:sp>
        <p:nvSpPr>
          <p:cNvPr id="4" name="Text Placeholder 3">
            <a:extLst>
              <a:ext uri="{FF2B5EF4-FFF2-40B4-BE49-F238E27FC236}">
                <a16:creationId xmlns:a16="http://schemas.microsoft.com/office/drawing/2014/main" id="{DD4BAE99-43E1-427A-BAFF-9A5E53556985}"/>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66898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2255-211F-4291-B3AC-841C55192562}"/>
              </a:ext>
            </a:extLst>
          </p:cNvPr>
          <p:cNvSpPr>
            <a:spLocks noGrp="1"/>
          </p:cNvSpPr>
          <p:nvPr>
            <p:ph type="title"/>
          </p:nvPr>
        </p:nvSpPr>
        <p:spPr/>
        <p:txBody>
          <a:bodyPr/>
          <a:lstStyle/>
          <a:p>
            <a:r>
              <a:rPr lang="es-ES"/>
              <a:t>Facebook Top 20 publicaciones con más interacción (Incluye Automercado + Competencia). | All Pages - 10 of 21</a:t>
            </a:r>
            <a:endParaRPr lang="en-US"/>
          </a:p>
        </p:txBody>
      </p:sp>
      <p:graphicFrame>
        <p:nvGraphicFramePr>
          <p:cNvPr id="5" name="Table Placeholder 4">
            <a:extLst>
              <a:ext uri="{FF2B5EF4-FFF2-40B4-BE49-F238E27FC236}">
                <a16:creationId xmlns:a16="http://schemas.microsoft.com/office/drawing/2014/main" id="{476FB73B-751F-4DFA-851E-C693F27B1D0C}"/>
              </a:ext>
            </a:extLst>
          </p:cNvPr>
          <p:cNvGraphicFramePr>
            <a:graphicFrameLocks noGrp="1"/>
          </p:cNvGraphicFramePr>
          <p:nvPr>
            <p:ph type="tbl" sz="quarter" idx="13"/>
            <p:extLst>
              <p:ext uri="{D42A27DB-BD31-4B8C-83A1-F6EECF244321}">
                <p14:modId xmlns:p14="http://schemas.microsoft.com/office/powerpoint/2010/main" val="200635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51763716"/>
                    </a:ext>
                  </a:extLst>
                </a:gridCol>
                <a:gridCol w="905256">
                  <a:extLst>
                    <a:ext uri="{9D8B030D-6E8A-4147-A177-3AD203B41FA5}">
                      <a16:colId xmlns:a16="http://schemas.microsoft.com/office/drawing/2014/main" val="3943404589"/>
                    </a:ext>
                  </a:extLst>
                </a:gridCol>
                <a:gridCol w="658368">
                  <a:extLst>
                    <a:ext uri="{9D8B030D-6E8A-4147-A177-3AD203B41FA5}">
                      <a16:colId xmlns:a16="http://schemas.microsoft.com/office/drawing/2014/main" val="736601813"/>
                    </a:ext>
                  </a:extLst>
                </a:gridCol>
                <a:gridCol w="329184">
                  <a:extLst>
                    <a:ext uri="{9D8B030D-6E8A-4147-A177-3AD203B41FA5}">
                      <a16:colId xmlns:a16="http://schemas.microsoft.com/office/drawing/2014/main" val="2273277811"/>
                    </a:ext>
                  </a:extLst>
                </a:gridCol>
                <a:gridCol w="329184">
                  <a:extLst>
                    <a:ext uri="{9D8B030D-6E8A-4147-A177-3AD203B41FA5}">
                      <a16:colId xmlns:a16="http://schemas.microsoft.com/office/drawing/2014/main" val="4107479762"/>
                    </a:ext>
                  </a:extLst>
                </a:gridCol>
                <a:gridCol w="329184">
                  <a:extLst>
                    <a:ext uri="{9D8B030D-6E8A-4147-A177-3AD203B41FA5}">
                      <a16:colId xmlns:a16="http://schemas.microsoft.com/office/drawing/2014/main" val="1764539822"/>
                    </a:ext>
                  </a:extLst>
                </a:gridCol>
                <a:gridCol w="329184">
                  <a:extLst>
                    <a:ext uri="{9D8B030D-6E8A-4147-A177-3AD203B41FA5}">
                      <a16:colId xmlns:a16="http://schemas.microsoft.com/office/drawing/2014/main" val="502625365"/>
                    </a:ext>
                  </a:extLst>
                </a:gridCol>
                <a:gridCol w="329184">
                  <a:extLst>
                    <a:ext uri="{9D8B030D-6E8A-4147-A177-3AD203B41FA5}">
                      <a16:colId xmlns:a16="http://schemas.microsoft.com/office/drawing/2014/main" val="4110198479"/>
                    </a:ext>
                  </a:extLst>
                </a:gridCol>
                <a:gridCol w="329184">
                  <a:extLst>
                    <a:ext uri="{9D8B030D-6E8A-4147-A177-3AD203B41FA5}">
                      <a16:colId xmlns:a16="http://schemas.microsoft.com/office/drawing/2014/main" val="1999475248"/>
                    </a:ext>
                  </a:extLst>
                </a:gridCol>
                <a:gridCol w="329184">
                  <a:extLst>
                    <a:ext uri="{9D8B030D-6E8A-4147-A177-3AD203B41FA5}">
                      <a16:colId xmlns:a16="http://schemas.microsoft.com/office/drawing/2014/main" val="4018936101"/>
                    </a:ext>
                  </a:extLst>
                </a:gridCol>
                <a:gridCol w="329184">
                  <a:extLst>
                    <a:ext uri="{9D8B030D-6E8A-4147-A177-3AD203B41FA5}">
                      <a16:colId xmlns:a16="http://schemas.microsoft.com/office/drawing/2014/main" val="2854411367"/>
                    </a:ext>
                  </a:extLst>
                </a:gridCol>
                <a:gridCol w="329184">
                  <a:extLst>
                    <a:ext uri="{9D8B030D-6E8A-4147-A177-3AD203B41FA5}">
                      <a16:colId xmlns:a16="http://schemas.microsoft.com/office/drawing/2014/main" val="856545090"/>
                    </a:ext>
                  </a:extLst>
                </a:gridCol>
                <a:gridCol w="329184">
                  <a:extLst>
                    <a:ext uri="{9D8B030D-6E8A-4147-A177-3AD203B41FA5}">
                      <a16:colId xmlns:a16="http://schemas.microsoft.com/office/drawing/2014/main" val="2423809256"/>
                    </a:ext>
                  </a:extLst>
                </a:gridCol>
                <a:gridCol w="329184">
                  <a:extLst>
                    <a:ext uri="{9D8B030D-6E8A-4147-A177-3AD203B41FA5}">
                      <a16:colId xmlns:a16="http://schemas.microsoft.com/office/drawing/2014/main" val="1744347225"/>
                    </a:ext>
                  </a:extLst>
                </a:gridCol>
                <a:gridCol w="329184">
                  <a:extLst>
                    <a:ext uri="{9D8B030D-6E8A-4147-A177-3AD203B41FA5}">
                      <a16:colId xmlns:a16="http://schemas.microsoft.com/office/drawing/2014/main" val="2586622919"/>
                    </a:ext>
                  </a:extLst>
                </a:gridCol>
                <a:gridCol w="329184">
                  <a:extLst>
                    <a:ext uri="{9D8B030D-6E8A-4147-A177-3AD203B41FA5}">
                      <a16:colId xmlns:a16="http://schemas.microsoft.com/office/drawing/2014/main" val="4266102307"/>
                    </a:ext>
                  </a:extLst>
                </a:gridCol>
                <a:gridCol w="329184">
                  <a:extLst>
                    <a:ext uri="{9D8B030D-6E8A-4147-A177-3AD203B41FA5}">
                      <a16:colId xmlns:a16="http://schemas.microsoft.com/office/drawing/2014/main" val="290976138"/>
                    </a:ext>
                  </a:extLst>
                </a:gridCol>
                <a:gridCol w="329184">
                  <a:extLst>
                    <a:ext uri="{9D8B030D-6E8A-4147-A177-3AD203B41FA5}">
                      <a16:colId xmlns:a16="http://schemas.microsoft.com/office/drawing/2014/main" val="3093645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897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- 2019-03-14 09:12:39</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que tanto estabas esperando!
La nueva colección de vasos de doble pared y accesorios Vivo te está esperando en tu Auto favorito.
Ingresá en el siguiente link: https://bit.ly/2TEwPXQ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https://scontent.xx.fbcdn.net/v/t1.0-9/p720x720/53681266_2158983980834488_8019048818915934208_o.jpg?_nc_cat=103&amp;_nc_ht=scontent.xx&amp;oh=117dd21c71a615dc5b78d05b364c1ce2&amp;oe=5D4FE570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04:38:49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3286790"/>
                  </a:ext>
                </a:extLst>
              </a:tr>
            </a:tbl>
          </a:graphicData>
        </a:graphic>
      </p:graphicFrame>
      <p:sp>
        <p:nvSpPr>
          <p:cNvPr id="4" name="Text Placeholder 3">
            <a:extLst>
              <a:ext uri="{FF2B5EF4-FFF2-40B4-BE49-F238E27FC236}">
                <a16:creationId xmlns:a16="http://schemas.microsoft.com/office/drawing/2014/main" id="{63A03DC0-35B6-4C58-8F60-4AF57B7939A1}"/>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2347931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AE9A-6E80-4780-BA22-D58BB4ECC4E8}"/>
              </a:ext>
            </a:extLst>
          </p:cNvPr>
          <p:cNvSpPr>
            <a:spLocks noGrp="1"/>
          </p:cNvSpPr>
          <p:nvPr>
            <p:ph type="title"/>
          </p:nvPr>
        </p:nvSpPr>
        <p:spPr/>
        <p:txBody>
          <a:bodyPr/>
          <a:lstStyle/>
          <a:p>
            <a:r>
              <a:rPr lang="es-ES"/>
              <a:t>Facebook Top 20 publicaciones con más interacción (Incluye Automercado + Competencia). | All Pages - 11 of 21</a:t>
            </a:r>
            <a:endParaRPr lang="en-US"/>
          </a:p>
        </p:txBody>
      </p:sp>
      <p:graphicFrame>
        <p:nvGraphicFramePr>
          <p:cNvPr id="5" name="Table Placeholder 4">
            <a:extLst>
              <a:ext uri="{FF2B5EF4-FFF2-40B4-BE49-F238E27FC236}">
                <a16:creationId xmlns:a16="http://schemas.microsoft.com/office/drawing/2014/main" id="{61BFB1EA-F7D8-4AEC-968C-FFB888B02476}"/>
              </a:ext>
            </a:extLst>
          </p:cNvPr>
          <p:cNvGraphicFramePr>
            <a:graphicFrameLocks noGrp="1"/>
          </p:cNvGraphicFramePr>
          <p:nvPr>
            <p:ph type="tbl" sz="quarter" idx="13"/>
            <p:extLst>
              <p:ext uri="{D42A27DB-BD31-4B8C-83A1-F6EECF244321}">
                <p14:modId xmlns:p14="http://schemas.microsoft.com/office/powerpoint/2010/main" val="365722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36763718"/>
                    </a:ext>
                  </a:extLst>
                </a:gridCol>
                <a:gridCol w="905256">
                  <a:extLst>
                    <a:ext uri="{9D8B030D-6E8A-4147-A177-3AD203B41FA5}">
                      <a16:colId xmlns:a16="http://schemas.microsoft.com/office/drawing/2014/main" val="3836412189"/>
                    </a:ext>
                  </a:extLst>
                </a:gridCol>
                <a:gridCol w="658368">
                  <a:extLst>
                    <a:ext uri="{9D8B030D-6E8A-4147-A177-3AD203B41FA5}">
                      <a16:colId xmlns:a16="http://schemas.microsoft.com/office/drawing/2014/main" val="2213900821"/>
                    </a:ext>
                  </a:extLst>
                </a:gridCol>
                <a:gridCol w="329184">
                  <a:extLst>
                    <a:ext uri="{9D8B030D-6E8A-4147-A177-3AD203B41FA5}">
                      <a16:colId xmlns:a16="http://schemas.microsoft.com/office/drawing/2014/main" val="2711281807"/>
                    </a:ext>
                  </a:extLst>
                </a:gridCol>
                <a:gridCol w="329184">
                  <a:extLst>
                    <a:ext uri="{9D8B030D-6E8A-4147-A177-3AD203B41FA5}">
                      <a16:colId xmlns:a16="http://schemas.microsoft.com/office/drawing/2014/main" val="1994131170"/>
                    </a:ext>
                  </a:extLst>
                </a:gridCol>
                <a:gridCol w="329184">
                  <a:extLst>
                    <a:ext uri="{9D8B030D-6E8A-4147-A177-3AD203B41FA5}">
                      <a16:colId xmlns:a16="http://schemas.microsoft.com/office/drawing/2014/main" val="1964845903"/>
                    </a:ext>
                  </a:extLst>
                </a:gridCol>
                <a:gridCol w="329184">
                  <a:extLst>
                    <a:ext uri="{9D8B030D-6E8A-4147-A177-3AD203B41FA5}">
                      <a16:colId xmlns:a16="http://schemas.microsoft.com/office/drawing/2014/main" val="1160565012"/>
                    </a:ext>
                  </a:extLst>
                </a:gridCol>
                <a:gridCol w="329184">
                  <a:extLst>
                    <a:ext uri="{9D8B030D-6E8A-4147-A177-3AD203B41FA5}">
                      <a16:colId xmlns:a16="http://schemas.microsoft.com/office/drawing/2014/main" val="1460802967"/>
                    </a:ext>
                  </a:extLst>
                </a:gridCol>
                <a:gridCol w="329184">
                  <a:extLst>
                    <a:ext uri="{9D8B030D-6E8A-4147-A177-3AD203B41FA5}">
                      <a16:colId xmlns:a16="http://schemas.microsoft.com/office/drawing/2014/main" val="629120372"/>
                    </a:ext>
                  </a:extLst>
                </a:gridCol>
                <a:gridCol w="329184">
                  <a:extLst>
                    <a:ext uri="{9D8B030D-6E8A-4147-A177-3AD203B41FA5}">
                      <a16:colId xmlns:a16="http://schemas.microsoft.com/office/drawing/2014/main" val="4126642385"/>
                    </a:ext>
                  </a:extLst>
                </a:gridCol>
                <a:gridCol w="329184">
                  <a:extLst>
                    <a:ext uri="{9D8B030D-6E8A-4147-A177-3AD203B41FA5}">
                      <a16:colId xmlns:a16="http://schemas.microsoft.com/office/drawing/2014/main" val="2210971517"/>
                    </a:ext>
                  </a:extLst>
                </a:gridCol>
                <a:gridCol w="329184">
                  <a:extLst>
                    <a:ext uri="{9D8B030D-6E8A-4147-A177-3AD203B41FA5}">
                      <a16:colId xmlns:a16="http://schemas.microsoft.com/office/drawing/2014/main" val="432111947"/>
                    </a:ext>
                  </a:extLst>
                </a:gridCol>
                <a:gridCol w="329184">
                  <a:extLst>
                    <a:ext uri="{9D8B030D-6E8A-4147-A177-3AD203B41FA5}">
                      <a16:colId xmlns:a16="http://schemas.microsoft.com/office/drawing/2014/main" val="2125357627"/>
                    </a:ext>
                  </a:extLst>
                </a:gridCol>
                <a:gridCol w="329184">
                  <a:extLst>
                    <a:ext uri="{9D8B030D-6E8A-4147-A177-3AD203B41FA5}">
                      <a16:colId xmlns:a16="http://schemas.microsoft.com/office/drawing/2014/main" val="3547534254"/>
                    </a:ext>
                  </a:extLst>
                </a:gridCol>
                <a:gridCol w="329184">
                  <a:extLst>
                    <a:ext uri="{9D8B030D-6E8A-4147-A177-3AD203B41FA5}">
                      <a16:colId xmlns:a16="http://schemas.microsoft.com/office/drawing/2014/main" val="3566844323"/>
                    </a:ext>
                  </a:extLst>
                </a:gridCol>
                <a:gridCol w="329184">
                  <a:extLst>
                    <a:ext uri="{9D8B030D-6E8A-4147-A177-3AD203B41FA5}">
                      <a16:colId xmlns:a16="http://schemas.microsoft.com/office/drawing/2014/main" val="1563061613"/>
                    </a:ext>
                  </a:extLst>
                </a:gridCol>
                <a:gridCol w="329184">
                  <a:extLst>
                    <a:ext uri="{9D8B030D-6E8A-4147-A177-3AD203B41FA5}">
                      <a16:colId xmlns:a16="http://schemas.microsoft.com/office/drawing/2014/main" val="2833548988"/>
                    </a:ext>
                  </a:extLst>
                </a:gridCol>
                <a:gridCol w="329184">
                  <a:extLst>
                    <a:ext uri="{9D8B030D-6E8A-4147-A177-3AD203B41FA5}">
                      <a16:colId xmlns:a16="http://schemas.microsoft.com/office/drawing/2014/main" val="39973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002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- 2019-05-29 12:11:13</a:t>
                      </a:r>
                      <a:r>
                        <a:rPr kumimoji="0" lang="es-ES" sz="1000" b="0" i="0" u="none" strike="noStrike" kern="1200" cap="none" spc="0" normalizeH="0" baseline="0" noProof="0">
                          <a:ln>
                            <a:noFill/>
                          </a:ln>
                          <a:solidFill>
                            <a:prstClr val="black"/>
                          </a:solidFill>
                          <a:effectLst/>
                          <a:uLnTx/>
                          <a:uFillTx/>
                          <a:latin typeface="+mn-lt"/>
                          <a:ea typeface="+mn-ea"/>
                          <a:cs typeface="+mn-cs"/>
                        </a:rPr>
                        <a:t>
 Sorpresa de mitad de semana para los más antojados 😋 Sólo por el día de HOY, 29 de mayo: 2x1 en Helado Tutto Chocolvers de Pops ¡Vení por el tuyo y probá esta delicia! 
Precio: ¢ 3,700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https://scontent.xx.fbcdn.net/v/t1.0-9/p720x720/61610515_2278461808886704_4809771263033606144_o.jpg?_nc_cat=103&amp;_nc_ht=scontent.xx&amp;oh=399e0c230e16bf1239da67e05a7ec5a9&amp;oe=5D881189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04:44:50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0641214"/>
                  </a:ext>
                </a:extLst>
              </a:tr>
            </a:tbl>
          </a:graphicData>
        </a:graphic>
      </p:graphicFrame>
      <p:sp>
        <p:nvSpPr>
          <p:cNvPr id="4" name="Text Placeholder 3">
            <a:extLst>
              <a:ext uri="{FF2B5EF4-FFF2-40B4-BE49-F238E27FC236}">
                <a16:creationId xmlns:a16="http://schemas.microsoft.com/office/drawing/2014/main" id="{6D28FD5F-CE16-4208-9F62-BAF224CC79C2}"/>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4034439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AF07-E25C-4E0A-AF97-6DF5F9B8FA17}"/>
              </a:ext>
            </a:extLst>
          </p:cNvPr>
          <p:cNvSpPr>
            <a:spLocks noGrp="1"/>
          </p:cNvSpPr>
          <p:nvPr>
            <p:ph type="title"/>
          </p:nvPr>
        </p:nvSpPr>
        <p:spPr/>
        <p:txBody>
          <a:bodyPr/>
          <a:lstStyle/>
          <a:p>
            <a:r>
              <a:rPr lang="es-ES"/>
              <a:t>Facebook Top 20 publicaciones con más interacción (Incluye Automercado + Competencia). | All Pages - 12 of 21</a:t>
            </a:r>
            <a:endParaRPr lang="en-US"/>
          </a:p>
        </p:txBody>
      </p:sp>
      <p:graphicFrame>
        <p:nvGraphicFramePr>
          <p:cNvPr id="5" name="Table Placeholder 4">
            <a:extLst>
              <a:ext uri="{FF2B5EF4-FFF2-40B4-BE49-F238E27FC236}">
                <a16:creationId xmlns:a16="http://schemas.microsoft.com/office/drawing/2014/main" id="{61138095-A3C2-40B7-BD9A-C634A33EC296}"/>
              </a:ext>
            </a:extLst>
          </p:cNvPr>
          <p:cNvGraphicFramePr>
            <a:graphicFrameLocks noGrp="1"/>
          </p:cNvGraphicFramePr>
          <p:nvPr>
            <p:ph type="tbl" sz="quarter" idx="13"/>
            <p:extLst>
              <p:ext uri="{D42A27DB-BD31-4B8C-83A1-F6EECF244321}">
                <p14:modId xmlns:p14="http://schemas.microsoft.com/office/powerpoint/2010/main" val="59252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29621500"/>
                    </a:ext>
                  </a:extLst>
                </a:gridCol>
                <a:gridCol w="905256">
                  <a:extLst>
                    <a:ext uri="{9D8B030D-6E8A-4147-A177-3AD203B41FA5}">
                      <a16:colId xmlns:a16="http://schemas.microsoft.com/office/drawing/2014/main" val="2651148346"/>
                    </a:ext>
                  </a:extLst>
                </a:gridCol>
                <a:gridCol w="658368">
                  <a:extLst>
                    <a:ext uri="{9D8B030D-6E8A-4147-A177-3AD203B41FA5}">
                      <a16:colId xmlns:a16="http://schemas.microsoft.com/office/drawing/2014/main" val="2908782090"/>
                    </a:ext>
                  </a:extLst>
                </a:gridCol>
                <a:gridCol w="329184">
                  <a:extLst>
                    <a:ext uri="{9D8B030D-6E8A-4147-A177-3AD203B41FA5}">
                      <a16:colId xmlns:a16="http://schemas.microsoft.com/office/drawing/2014/main" val="3627166755"/>
                    </a:ext>
                  </a:extLst>
                </a:gridCol>
                <a:gridCol w="329184">
                  <a:extLst>
                    <a:ext uri="{9D8B030D-6E8A-4147-A177-3AD203B41FA5}">
                      <a16:colId xmlns:a16="http://schemas.microsoft.com/office/drawing/2014/main" val="1166782646"/>
                    </a:ext>
                  </a:extLst>
                </a:gridCol>
                <a:gridCol w="329184">
                  <a:extLst>
                    <a:ext uri="{9D8B030D-6E8A-4147-A177-3AD203B41FA5}">
                      <a16:colId xmlns:a16="http://schemas.microsoft.com/office/drawing/2014/main" val="2408345010"/>
                    </a:ext>
                  </a:extLst>
                </a:gridCol>
                <a:gridCol w="329184">
                  <a:extLst>
                    <a:ext uri="{9D8B030D-6E8A-4147-A177-3AD203B41FA5}">
                      <a16:colId xmlns:a16="http://schemas.microsoft.com/office/drawing/2014/main" val="2972132537"/>
                    </a:ext>
                  </a:extLst>
                </a:gridCol>
                <a:gridCol w="329184">
                  <a:extLst>
                    <a:ext uri="{9D8B030D-6E8A-4147-A177-3AD203B41FA5}">
                      <a16:colId xmlns:a16="http://schemas.microsoft.com/office/drawing/2014/main" val="3826314518"/>
                    </a:ext>
                  </a:extLst>
                </a:gridCol>
                <a:gridCol w="329184">
                  <a:extLst>
                    <a:ext uri="{9D8B030D-6E8A-4147-A177-3AD203B41FA5}">
                      <a16:colId xmlns:a16="http://schemas.microsoft.com/office/drawing/2014/main" val="2071937330"/>
                    </a:ext>
                  </a:extLst>
                </a:gridCol>
                <a:gridCol w="329184">
                  <a:extLst>
                    <a:ext uri="{9D8B030D-6E8A-4147-A177-3AD203B41FA5}">
                      <a16:colId xmlns:a16="http://schemas.microsoft.com/office/drawing/2014/main" val="3996443170"/>
                    </a:ext>
                  </a:extLst>
                </a:gridCol>
                <a:gridCol w="329184">
                  <a:extLst>
                    <a:ext uri="{9D8B030D-6E8A-4147-A177-3AD203B41FA5}">
                      <a16:colId xmlns:a16="http://schemas.microsoft.com/office/drawing/2014/main" val="1141392306"/>
                    </a:ext>
                  </a:extLst>
                </a:gridCol>
                <a:gridCol w="329184">
                  <a:extLst>
                    <a:ext uri="{9D8B030D-6E8A-4147-A177-3AD203B41FA5}">
                      <a16:colId xmlns:a16="http://schemas.microsoft.com/office/drawing/2014/main" val="3572273311"/>
                    </a:ext>
                  </a:extLst>
                </a:gridCol>
                <a:gridCol w="329184">
                  <a:extLst>
                    <a:ext uri="{9D8B030D-6E8A-4147-A177-3AD203B41FA5}">
                      <a16:colId xmlns:a16="http://schemas.microsoft.com/office/drawing/2014/main" val="3015042962"/>
                    </a:ext>
                  </a:extLst>
                </a:gridCol>
                <a:gridCol w="329184">
                  <a:extLst>
                    <a:ext uri="{9D8B030D-6E8A-4147-A177-3AD203B41FA5}">
                      <a16:colId xmlns:a16="http://schemas.microsoft.com/office/drawing/2014/main" val="932138002"/>
                    </a:ext>
                  </a:extLst>
                </a:gridCol>
                <a:gridCol w="329184">
                  <a:extLst>
                    <a:ext uri="{9D8B030D-6E8A-4147-A177-3AD203B41FA5}">
                      <a16:colId xmlns:a16="http://schemas.microsoft.com/office/drawing/2014/main" val="1135082163"/>
                    </a:ext>
                  </a:extLst>
                </a:gridCol>
                <a:gridCol w="329184">
                  <a:extLst>
                    <a:ext uri="{9D8B030D-6E8A-4147-A177-3AD203B41FA5}">
                      <a16:colId xmlns:a16="http://schemas.microsoft.com/office/drawing/2014/main" val="863585205"/>
                    </a:ext>
                  </a:extLst>
                </a:gridCol>
                <a:gridCol w="329184">
                  <a:extLst>
                    <a:ext uri="{9D8B030D-6E8A-4147-A177-3AD203B41FA5}">
                      <a16:colId xmlns:a16="http://schemas.microsoft.com/office/drawing/2014/main" val="3660068604"/>
                    </a:ext>
                  </a:extLst>
                </a:gridCol>
                <a:gridCol w="329184">
                  <a:extLst>
                    <a:ext uri="{9D8B030D-6E8A-4147-A177-3AD203B41FA5}">
                      <a16:colId xmlns:a16="http://schemas.microsoft.com/office/drawing/2014/main" val="305506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93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- 2019-10-19 11:39:00</a:t>
                      </a:r>
                      <a:r>
                        <a:rPr kumimoji="0" lang="es-ES" sz="1000" b="0" i="0" u="none" strike="noStrike" kern="1200" cap="none" spc="0" normalizeH="0" baseline="0" noProof="0">
                          <a:ln>
                            <a:noFill/>
                          </a:ln>
                          <a:solidFill>
                            <a:prstClr val="black"/>
                          </a:solidFill>
                          <a:effectLst/>
                          <a:uLnTx/>
                          <a:uFillTx/>
                          <a:latin typeface="+mn-lt"/>
                          <a:ea typeface="+mn-ea"/>
                          <a:cs typeface="+mn-cs"/>
                        </a:rPr>
                        <a:t>
 ¡Hoy te traemos una dulce razón para celebrar! Los deliciosos queques de helados de La Estación Dos Pinos ya te están esperandote en tu Auto favorito😱
¡Vení por el tuyo!
Disponible en dos sabores: 
Queque de helado combinado 1370 g
Queque helado megatrits 1345 g
Precio : ¢13,730 colones.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https://scontent.xx.fbcdn.net/v/t1.0-9/p720x720/73257463_2538411666225049_6638444926080122880_o.jpg?_nc_cat=107&amp;_nc_oc=AQklIEHmG0UxKL8OMRbn1whLzpTT3rLJmkjf1qvR866rJqQQQG5sOXr7PEG-KdCg9Xs&amp;_nc_ht=scontent.xx&amp;oh=6dfd428282f1f0b79e6a857a80906984&amp;oe=5E1A9F5E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1038294"/>
                  </a:ext>
                </a:extLst>
              </a:tr>
            </a:tbl>
          </a:graphicData>
        </a:graphic>
      </p:graphicFrame>
      <p:sp>
        <p:nvSpPr>
          <p:cNvPr id="4" name="Text Placeholder 3">
            <a:extLst>
              <a:ext uri="{FF2B5EF4-FFF2-40B4-BE49-F238E27FC236}">
                <a16:creationId xmlns:a16="http://schemas.microsoft.com/office/drawing/2014/main" id="{3F5F0ECE-C45A-4920-B3E2-B42D95109D76}"/>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1552755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A514A-84EA-4649-A8EB-94491672794D}"/>
              </a:ext>
            </a:extLst>
          </p:cNvPr>
          <p:cNvSpPr>
            <a:spLocks noGrp="1"/>
          </p:cNvSpPr>
          <p:nvPr>
            <p:ph type="title"/>
          </p:nvPr>
        </p:nvSpPr>
        <p:spPr/>
        <p:txBody>
          <a:bodyPr/>
          <a:lstStyle/>
          <a:p>
            <a:r>
              <a:rPr lang="es-ES"/>
              <a:t>Facebook Top 20 publicaciones con más interacción (Incluye Automercado + Competencia). | All Pages - 13 of 21</a:t>
            </a:r>
            <a:endParaRPr lang="en-US"/>
          </a:p>
        </p:txBody>
      </p:sp>
      <p:graphicFrame>
        <p:nvGraphicFramePr>
          <p:cNvPr id="5" name="Table Placeholder 4">
            <a:extLst>
              <a:ext uri="{FF2B5EF4-FFF2-40B4-BE49-F238E27FC236}">
                <a16:creationId xmlns:a16="http://schemas.microsoft.com/office/drawing/2014/main" id="{A6BE5C56-516A-44C1-8B82-336E39EB7B7D}"/>
              </a:ext>
            </a:extLst>
          </p:cNvPr>
          <p:cNvGraphicFramePr>
            <a:graphicFrameLocks noGrp="1"/>
          </p:cNvGraphicFramePr>
          <p:nvPr>
            <p:ph type="tbl" sz="quarter" idx="13"/>
            <p:extLst>
              <p:ext uri="{D42A27DB-BD31-4B8C-83A1-F6EECF244321}">
                <p14:modId xmlns:p14="http://schemas.microsoft.com/office/powerpoint/2010/main" val="110163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2584486"/>
                    </a:ext>
                  </a:extLst>
                </a:gridCol>
                <a:gridCol w="905256">
                  <a:extLst>
                    <a:ext uri="{9D8B030D-6E8A-4147-A177-3AD203B41FA5}">
                      <a16:colId xmlns:a16="http://schemas.microsoft.com/office/drawing/2014/main" val="1602773807"/>
                    </a:ext>
                  </a:extLst>
                </a:gridCol>
                <a:gridCol w="658368">
                  <a:extLst>
                    <a:ext uri="{9D8B030D-6E8A-4147-A177-3AD203B41FA5}">
                      <a16:colId xmlns:a16="http://schemas.microsoft.com/office/drawing/2014/main" val="1495809127"/>
                    </a:ext>
                  </a:extLst>
                </a:gridCol>
                <a:gridCol w="329184">
                  <a:extLst>
                    <a:ext uri="{9D8B030D-6E8A-4147-A177-3AD203B41FA5}">
                      <a16:colId xmlns:a16="http://schemas.microsoft.com/office/drawing/2014/main" val="1217520900"/>
                    </a:ext>
                  </a:extLst>
                </a:gridCol>
                <a:gridCol w="329184">
                  <a:extLst>
                    <a:ext uri="{9D8B030D-6E8A-4147-A177-3AD203B41FA5}">
                      <a16:colId xmlns:a16="http://schemas.microsoft.com/office/drawing/2014/main" val="1862607554"/>
                    </a:ext>
                  </a:extLst>
                </a:gridCol>
                <a:gridCol w="329184">
                  <a:extLst>
                    <a:ext uri="{9D8B030D-6E8A-4147-A177-3AD203B41FA5}">
                      <a16:colId xmlns:a16="http://schemas.microsoft.com/office/drawing/2014/main" val="717372681"/>
                    </a:ext>
                  </a:extLst>
                </a:gridCol>
                <a:gridCol w="329184">
                  <a:extLst>
                    <a:ext uri="{9D8B030D-6E8A-4147-A177-3AD203B41FA5}">
                      <a16:colId xmlns:a16="http://schemas.microsoft.com/office/drawing/2014/main" val="4126874456"/>
                    </a:ext>
                  </a:extLst>
                </a:gridCol>
                <a:gridCol w="329184">
                  <a:extLst>
                    <a:ext uri="{9D8B030D-6E8A-4147-A177-3AD203B41FA5}">
                      <a16:colId xmlns:a16="http://schemas.microsoft.com/office/drawing/2014/main" val="695552793"/>
                    </a:ext>
                  </a:extLst>
                </a:gridCol>
                <a:gridCol w="329184">
                  <a:extLst>
                    <a:ext uri="{9D8B030D-6E8A-4147-A177-3AD203B41FA5}">
                      <a16:colId xmlns:a16="http://schemas.microsoft.com/office/drawing/2014/main" val="2363525287"/>
                    </a:ext>
                  </a:extLst>
                </a:gridCol>
                <a:gridCol w="329184">
                  <a:extLst>
                    <a:ext uri="{9D8B030D-6E8A-4147-A177-3AD203B41FA5}">
                      <a16:colId xmlns:a16="http://schemas.microsoft.com/office/drawing/2014/main" val="263066121"/>
                    </a:ext>
                  </a:extLst>
                </a:gridCol>
                <a:gridCol w="329184">
                  <a:extLst>
                    <a:ext uri="{9D8B030D-6E8A-4147-A177-3AD203B41FA5}">
                      <a16:colId xmlns:a16="http://schemas.microsoft.com/office/drawing/2014/main" val="2085070521"/>
                    </a:ext>
                  </a:extLst>
                </a:gridCol>
                <a:gridCol w="329184">
                  <a:extLst>
                    <a:ext uri="{9D8B030D-6E8A-4147-A177-3AD203B41FA5}">
                      <a16:colId xmlns:a16="http://schemas.microsoft.com/office/drawing/2014/main" val="2052262424"/>
                    </a:ext>
                  </a:extLst>
                </a:gridCol>
                <a:gridCol w="329184">
                  <a:extLst>
                    <a:ext uri="{9D8B030D-6E8A-4147-A177-3AD203B41FA5}">
                      <a16:colId xmlns:a16="http://schemas.microsoft.com/office/drawing/2014/main" val="655252812"/>
                    </a:ext>
                  </a:extLst>
                </a:gridCol>
                <a:gridCol w="329184">
                  <a:extLst>
                    <a:ext uri="{9D8B030D-6E8A-4147-A177-3AD203B41FA5}">
                      <a16:colId xmlns:a16="http://schemas.microsoft.com/office/drawing/2014/main" val="2298692786"/>
                    </a:ext>
                  </a:extLst>
                </a:gridCol>
                <a:gridCol w="329184">
                  <a:extLst>
                    <a:ext uri="{9D8B030D-6E8A-4147-A177-3AD203B41FA5}">
                      <a16:colId xmlns:a16="http://schemas.microsoft.com/office/drawing/2014/main" val="2399562810"/>
                    </a:ext>
                  </a:extLst>
                </a:gridCol>
                <a:gridCol w="329184">
                  <a:extLst>
                    <a:ext uri="{9D8B030D-6E8A-4147-A177-3AD203B41FA5}">
                      <a16:colId xmlns:a16="http://schemas.microsoft.com/office/drawing/2014/main" val="38258898"/>
                    </a:ext>
                  </a:extLst>
                </a:gridCol>
                <a:gridCol w="329184">
                  <a:extLst>
                    <a:ext uri="{9D8B030D-6E8A-4147-A177-3AD203B41FA5}">
                      <a16:colId xmlns:a16="http://schemas.microsoft.com/office/drawing/2014/main" val="2226756208"/>
                    </a:ext>
                  </a:extLst>
                </a:gridCol>
                <a:gridCol w="329184">
                  <a:extLst>
                    <a:ext uri="{9D8B030D-6E8A-4147-A177-3AD203B41FA5}">
                      <a16:colId xmlns:a16="http://schemas.microsoft.com/office/drawing/2014/main" val="333018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914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- 2019-02-15 11:34:00</a:t>
                      </a:r>
                      <a:r>
                        <a:rPr kumimoji="0" lang="es-ES" sz="1000" b="0" i="0" u="none" strike="noStrike" kern="1200" cap="none" spc="0" normalizeH="0" baseline="0" noProof="0">
                          <a:ln>
                            <a:noFill/>
                          </a:ln>
                          <a:solidFill>
                            <a:prstClr val="black"/>
                          </a:solidFill>
                          <a:effectLst/>
                          <a:uLnTx/>
                          <a:uFillTx/>
                          <a:latin typeface="+mn-lt"/>
                          <a:ea typeface="+mn-ea"/>
                          <a:cs typeface="+mn-cs"/>
                        </a:rPr>
                        <a:t>
 ¡Una noticia como esta merece compartirse! Este gran logro es motivo de celebración para todos nosotros en Auto Mercado y por eso queremos agradecer a todas las personas que pusieron su granito de arena por nuestro medio ambiente.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https://scontent.xx.fbcdn.net/v/t1.0-9/p720x720/51732425_2115525455180341_5790038677228879872_o.jpg?_nc_cat=106&amp;_nc_ht=scontent.xx&amp;oh=feae3ba633c5db7deae35050995aecfb&amp;oe=5D1D2558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03/15/2019 04:38:28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8555489"/>
                  </a:ext>
                </a:extLst>
              </a:tr>
            </a:tbl>
          </a:graphicData>
        </a:graphic>
      </p:graphicFrame>
      <p:sp>
        <p:nvSpPr>
          <p:cNvPr id="4" name="Text Placeholder 3">
            <a:extLst>
              <a:ext uri="{FF2B5EF4-FFF2-40B4-BE49-F238E27FC236}">
                <a16:creationId xmlns:a16="http://schemas.microsoft.com/office/drawing/2014/main" id="{BE00B8D3-1439-4F27-81C2-FB89C7403748}"/>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203965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A5CCE-25C9-45F3-BA0E-D07BEF4ABA56}"/>
              </a:ext>
            </a:extLst>
          </p:cNvPr>
          <p:cNvSpPr>
            <a:spLocks noGrp="1"/>
          </p:cNvSpPr>
          <p:nvPr>
            <p:ph type="title"/>
          </p:nvPr>
        </p:nvSpPr>
        <p:spPr/>
        <p:txBody>
          <a:bodyPr/>
          <a:lstStyle/>
          <a:p>
            <a:r>
              <a:rPr lang="es-ES"/>
              <a:t>Facebook Top 20 publicaciones con más interacción (Incluye Automercado + Competencia). | All Pages - 14 of 21</a:t>
            </a:r>
            <a:endParaRPr lang="en-US"/>
          </a:p>
        </p:txBody>
      </p:sp>
      <p:graphicFrame>
        <p:nvGraphicFramePr>
          <p:cNvPr id="5" name="Table Placeholder 4">
            <a:extLst>
              <a:ext uri="{FF2B5EF4-FFF2-40B4-BE49-F238E27FC236}">
                <a16:creationId xmlns:a16="http://schemas.microsoft.com/office/drawing/2014/main" id="{B58553FC-F400-44FA-8C90-F0590A2474E3}"/>
              </a:ext>
            </a:extLst>
          </p:cNvPr>
          <p:cNvGraphicFramePr>
            <a:graphicFrameLocks noGrp="1"/>
          </p:cNvGraphicFramePr>
          <p:nvPr>
            <p:ph type="tbl" sz="quarter" idx="13"/>
            <p:extLst>
              <p:ext uri="{D42A27DB-BD31-4B8C-83A1-F6EECF244321}">
                <p14:modId xmlns:p14="http://schemas.microsoft.com/office/powerpoint/2010/main" val="400722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56323487"/>
                    </a:ext>
                  </a:extLst>
                </a:gridCol>
                <a:gridCol w="905256">
                  <a:extLst>
                    <a:ext uri="{9D8B030D-6E8A-4147-A177-3AD203B41FA5}">
                      <a16:colId xmlns:a16="http://schemas.microsoft.com/office/drawing/2014/main" val="1117105286"/>
                    </a:ext>
                  </a:extLst>
                </a:gridCol>
                <a:gridCol w="658368">
                  <a:extLst>
                    <a:ext uri="{9D8B030D-6E8A-4147-A177-3AD203B41FA5}">
                      <a16:colId xmlns:a16="http://schemas.microsoft.com/office/drawing/2014/main" val="2551474485"/>
                    </a:ext>
                  </a:extLst>
                </a:gridCol>
                <a:gridCol w="329184">
                  <a:extLst>
                    <a:ext uri="{9D8B030D-6E8A-4147-A177-3AD203B41FA5}">
                      <a16:colId xmlns:a16="http://schemas.microsoft.com/office/drawing/2014/main" val="3606651930"/>
                    </a:ext>
                  </a:extLst>
                </a:gridCol>
                <a:gridCol w="329184">
                  <a:extLst>
                    <a:ext uri="{9D8B030D-6E8A-4147-A177-3AD203B41FA5}">
                      <a16:colId xmlns:a16="http://schemas.microsoft.com/office/drawing/2014/main" val="167654738"/>
                    </a:ext>
                  </a:extLst>
                </a:gridCol>
                <a:gridCol w="329184">
                  <a:extLst>
                    <a:ext uri="{9D8B030D-6E8A-4147-A177-3AD203B41FA5}">
                      <a16:colId xmlns:a16="http://schemas.microsoft.com/office/drawing/2014/main" val="725355425"/>
                    </a:ext>
                  </a:extLst>
                </a:gridCol>
                <a:gridCol w="329184">
                  <a:extLst>
                    <a:ext uri="{9D8B030D-6E8A-4147-A177-3AD203B41FA5}">
                      <a16:colId xmlns:a16="http://schemas.microsoft.com/office/drawing/2014/main" val="232175256"/>
                    </a:ext>
                  </a:extLst>
                </a:gridCol>
                <a:gridCol w="329184">
                  <a:extLst>
                    <a:ext uri="{9D8B030D-6E8A-4147-A177-3AD203B41FA5}">
                      <a16:colId xmlns:a16="http://schemas.microsoft.com/office/drawing/2014/main" val="350244758"/>
                    </a:ext>
                  </a:extLst>
                </a:gridCol>
                <a:gridCol w="329184">
                  <a:extLst>
                    <a:ext uri="{9D8B030D-6E8A-4147-A177-3AD203B41FA5}">
                      <a16:colId xmlns:a16="http://schemas.microsoft.com/office/drawing/2014/main" val="1952295372"/>
                    </a:ext>
                  </a:extLst>
                </a:gridCol>
                <a:gridCol w="329184">
                  <a:extLst>
                    <a:ext uri="{9D8B030D-6E8A-4147-A177-3AD203B41FA5}">
                      <a16:colId xmlns:a16="http://schemas.microsoft.com/office/drawing/2014/main" val="855311115"/>
                    </a:ext>
                  </a:extLst>
                </a:gridCol>
                <a:gridCol w="329184">
                  <a:extLst>
                    <a:ext uri="{9D8B030D-6E8A-4147-A177-3AD203B41FA5}">
                      <a16:colId xmlns:a16="http://schemas.microsoft.com/office/drawing/2014/main" val="1421667871"/>
                    </a:ext>
                  </a:extLst>
                </a:gridCol>
                <a:gridCol w="329184">
                  <a:extLst>
                    <a:ext uri="{9D8B030D-6E8A-4147-A177-3AD203B41FA5}">
                      <a16:colId xmlns:a16="http://schemas.microsoft.com/office/drawing/2014/main" val="1512306266"/>
                    </a:ext>
                  </a:extLst>
                </a:gridCol>
                <a:gridCol w="329184">
                  <a:extLst>
                    <a:ext uri="{9D8B030D-6E8A-4147-A177-3AD203B41FA5}">
                      <a16:colId xmlns:a16="http://schemas.microsoft.com/office/drawing/2014/main" val="603698574"/>
                    </a:ext>
                  </a:extLst>
                </a:gridCol>
                <a:gridCol w="329184">
                  <a:extLst>
                    <a:ext uri="{9D8B030D-6E8A-4147-A177-3AD203B41FA5}">
                      <a16:colId xmlns:a16="http://schemas.microsoft.com/office/drawing/2014/main" val="3897818926"/>
                    </a:ext>
                  </a:extLst>
                </a:gridCol>
                <a:gridCol w="329184">
                  <a:extLst>
                    <a:ext uri="{9D8B030D-6E8A-4147-A177-3AD203B41FA5}">
                      <a16:colId xmlns:a16="http://schemas.microsoft.com/office/drawing/2014/main" val="649300684"/>
                    </a:ext>
                  </a:extLst>
                </a:gridCol>
                <a:gridCol w="329184">
                  <a:extLst>
                    <a:ext uri="{9D8B030D-6E8A-4147-A177-3AD203B41FA5}">
                      <a16:colId xmlns:a16="http://schemas.microsoft.com/office/drawing/2014/main" val="3349097413"/>
                    </a:ext>
                  </a:extLst>
                </a:gridCol>
                <a:gridCol w="329184">
                  <a:extLst>
                    <a:ext uri="{9D8B030D-6E8A-4147-A177-3AD203B41FA5}">
                      <a16:colId xmlns:a16="http://schemas.microsoft.com/office/drawing/2014/main" val="1043599129"/>
                    </a:ext>
                  </a:extLst>
                </a:gridCol>
                <a:gridCol w="329184">
                  <a:extLst>
                    <a:ext uri="{9D8B030D-6E8A-4147-A177-3AD203B41FA5}">
                      <a16:colId xmlns:a16="http://schemas.microsoft.com/office/drawing/2014/main" val="88306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081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- 2019-03-09 09:00:01</a:t>
                      </a:r>
                      <a:r>
                        <a:rPr kumimoji="0" lang="es-ES" sz="1000" b="0" i="0" u="none" strike="noStrike" kern="1200" cap="none" spc="0" normalizeH="0" baseline="0" noProof="0">
                          <a:ln>
                            <a:noFill/>
                          </a:ln>
                          <a:solidFill>
                            <a:prstClr val="black"/>
                          </a:solidFill>
                          <a:effectLst/>
                          <a:uLnTx/>
                          <a:uFillTx/>
                          <a:latin typeface="+mn-lt"/>
                          <a:ea typeface="+mn-ea"/>
                          <a:cs typeface="+mn-cs"/>
                        </a:rPr>
                        <a:t>
 Estamos felices de contarles que el próximo 25 de marzo de 2019 Auto Mercado Multiplaza dará su paso para ser más Auto Consciente, uniéndose así a Auto Mercado Yoses.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https://scontent.xx.fbcdn.net/v/t1.0-9/s720x720/53871660_2151923704873849_6314852138560258048_o.png?_nc_cat=107&amp;_nc_ht=scontent.xx&amp;oh=7e417d8eee81c6a9bf8a14e9a69936e3&amp;oe=5D05E47E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03/22/2019 04:42:10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2226099"/>
                  </a:ext>
                </a:extLst>
              </a:tr>
            </a:tbl>
          </a:graphicData>
        </a:graphic>
      </p:graphicFrame>
      <p:sp>
        <p:nvSpPr>
          <p:cNvPr id="4" name="Text Placeholder 3">
            <a:extLst>
              <a:ext uri="{FF2B5EF4-FFF2-40B4-BE49-F238E27FC236}">
                <a16:creationId xmlns:a16="http://schemas.microsoft.com/office/drawing/2014/main" id="{9700C194-E75B-4BCC-8840-F7BB15F51021}"/>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1998135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2651-BF2F-4B17-9114-035CE8F4E04A}"/>
              </a:ext>
            </a:extLst>
          </p:cNvPr>
          <p:cNvSpPr>
            <a:spLocks noGrp="1"/>
          </p:cNvSpPr>
          <p:nvPr>
            <p:ph type="title"/>
          </p:nvPr>
        </p:nvSpPr>
        <p:spPr/>
        <p:txBody>
          <a:bodyPr/>
          <a:lstStyle/>
          <a:p>
            <a:r>
              <a:rPr lang="es-ES"/>
              <a:t>Facebook Top 20 publicaciones con más interacción (Incluye Automercado + Competencia). | All Pages - 15 of 21</a:t>
            </a:r>
            <a:endParaRPr lang="en-US"/>
          </a:p>
        </p:txBody>
      </p:sp>
      <p:graphicFrame>
        <p:nvGraphicFramePr>
          <p:cNvPr id="5" name="Table Placeholder 4">
            <a:extLst>
              <a:ext uri="{FF2B5EF4-FFF2-40B4-BE49-F238E27FC236}">
                <a16:creationId xmlns:a16="http://schemas.microsoft.com/office/drawing/2014/main" id="{0BA7FD94-C2A1-4907-AADA-0D703A756074}"/>
              </a:ext>
            </a:extLst>
          </p:cNvPr>
          <p:cNvGraphicFramePr>
            <a:graphicFrameLocks noGrp="1"/>
          </p:cNvGraphicFramePr>
          <p:nvPr>
            <p:ph type="tbl" sz="quarter" idx="13"/>
            <p:extLst>
              <p:ext uri="{D42A27DB-BD31-4B8C-83A1-F6EECF244321}">
                <p14:modId xmlns:p14="http://schemas.microsoft.com/office/powerpoint/2010/main" val="3348847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5007784"/>
                    </a:ext>
                  </a:extLst>
                </a:gridCol>
                <a:gridCol w="905256">
                  <a:extLst>
                    <a:ext uri="{9D8B030D-6E8A-4147-A177-3AD203B41FA5}">
                      <a16:colId xmlns:a16="http://schemas.microsoft.com/office/drawing/2014/main" val="3783041958"/>
                    </a:ext>
                  </a:extLst>
                </a:gridCol>
                <a:gridCol w="658368">
                  <a:extLst>
                    <a:ext uri="{9D8B030D-6E8A-4147-A177-3AD203B41FA5}">
                      <a16:colId xmlns:a16="http://schemas.microsoft.com/office/drawing/2014/main" val="6002272"/>
                    </a:ext>
                  </a:extLst>
                </a:gridCol>
                <a:gridCol w="329184">
                  <a:extLst>
                    <a:ext uri="{9D8B030D-6E8A-4147-A177-3AD203B41FA5}">
                      <a16:colId xmlns:a16="http://schemas.microsoft.com/office/drawing/2014/main" val="1541126893"/>
                    </a:ext>
                  </a:extLst>
                </a:gridCol>
                <a:gridCol w="329184">
                  <a:extLst>
                    <a:ext uri="{9D8B030D-6E8A-4147-A177-3AD203B41FA5}">
                      <a16:colId xmlns:a16="http://schemas.microsoft.com/office/drawing/2014/main" val="2138307489"/>
                    </a:ext>
                  </a:extLst>
                </a:gridCol>
                <a:gridCol w="329184">
                  <a:extLst>
                    <a:ext uri="{9D8B030D-6E8A-4147-A177-3AD203B41FA5}">
                      <a16:colId xmlns:a16="http://schemas.microsoft.com/office/drawing/2014/main" val="1536249573"/>
                    </a:ext>
                  </a:extLst>
                </a:gridCol>
                <a:gridCol w="329184">
                  <a:extLst>
                    <a:ext uri="{9D8B030D-6E8A-4147-A177-3AD203B41FA5}">
                      <a16:colId xmlns:a16="http://schemas.microsoft.com/office/drawing/2014/main" val="1625787555"/>
                    </a:ext>
                  </a:extLst>
                </a:gridCol>
                <a:gridCol w="329184">
                  <a:extLst>
                    <a:ext uri="{9D8B030D-6E8A-4147-A177-3AD203B41FA5}">
                      <a16:colId xmlns:a16="http://schemas.microsoft.com/office/drawing/2014/main" val="641421925"/>
                    </a:ext>
                  </a:extLst>
                </a:gridCol>
                <a:gridCol w="329184">
                  <a:extLst>
                    <a:ext uri="{9D8B030D-6E8A-4147-A177-3AD203B41FA5}">
                      <a16:colId xmlns:a16="http://schemas.microsoft.com/office/drawing/2014/main" val="2622224929"/>
                    </a:ext>
                  </a:extLst>
                </a:gridCol>
                <a:gridCol w="329184">
                  <a:extLst>
                    <a:ext uri="{9D8B030D-6E8A-4147-A177-3AD203B41FA5}">
                      <a16:colId xmlns:a16="http://schemas.microsoft.com/office/drawing/2014/main" val="2351523054"/>
                    </a:ext>
                  </a:extLst>
                </a:gridCol>
                <a:gridCol w="329184">
                  <a:extLst>
                    <a:ext uri="{9D8B030D-6E8A-4147-A177-3AD203B41FA5}">
                      <a16:colId xmlns:a16="http://schemas.microsoft.com/office/drawing/2014/main" val="3633785507"/>
                    </a:ext>
                  </a:extLst>
                </a:gridCol>
                <a:gridCol w="329184">
                  <a:extLst>
                    <a:ext uri="{9D8B030D-6E8A-4147-A177-3AD203B41FA5}">
                      <a16:colId xmlns:a16="http://schemas.microsoft.com/office/drawing/2014/main" val="3516802384"/>
                    </a:ext>
                  </a:extLst>
                </a:gridCol>
                <a:gridCol w="329184">
                  <a:extLst>
                    <a:ext uri="{9D8B030D-6E8A-4147-A177-3AD203B41FA5}">
                      <a16:colId xmlns:a16="http://schemas.microsoft.com/office/drawing/2014/main" val="2831428263"/>
                    </a:ext>
                  </a:extLst>
                </a:gridCol>
                <a:gridCol w="329184">
                  <a:extLst>
                    <a:ext uri="{9D8B030D-6E8A-4147-A177-3AD203B41FA5}">
                      <a16:colId xmlns:a16="http://schemas.microsoft.com/office/drawing/2014/main" val="4137723955"/>
                    </a:ext>
                  </a:extLst>
                </a:gridCol>
                <a:gridCol w="329184">
                  <a:extLst>
                    <a:ext uri="{9D8B030D-6E8A-4147-A177-3AD203B41FA5}">
                      <a16:colId xmlns:a16="http://schemas.microsoft.com/office/drawing/2014/main" val="3139567044"/>
                    </a:ext>
                  </a:extLst>
                </a:gridCol>
                <a:gridCol w="329184">
                  <a:extLst>
                    <a:ext uri="{9D8B030D-6E8A-4147-A177-3AD203B41FA5}">
                      <a16:colId xmlns:a16="http://schemas.microsoft.com/office/drawing/2014/main" val="1487707064"/>
                    </a:ext>
                  </a:extLst>
                </a:gridCol>
                <a:gridCol w="329184">
                  <a:extLst>
                    <a:ext uri="{9D8B030D-6E8A-4147-A177-3AD203B41FA5}">
                      <a16:colId xmlns:a16="http://schemas.microsoft.com/office/drawing/2014/main" val="4042063087"/>
                    </a:ext>
                  </a:extLst>
                </a:gridCol>
                <a:gridCol w="329184">
                  <a:extLst>
                    <a:ext uri="{9D8B030D-6E8A-4147-A177-3AD203B41FA5}">
                      <a16:colId xmlns:a16="http://schemas.microsoft.com/office/drawing/2014/main" val="1650940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337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- 2019-05-18 09:00:01</a:t>
                      </a:r>
                      <a:r>
                        <a:rPr kumimoji="0" lang="es-ES" sz="1000" b="0" i="0" u="none" strike="noStrike" kern="1200" cap="none" spc="0" normalizeH="0" baseline="0" noProof="0">
                          <a:ln>
                            <a:noFill/>
                          </a:ln>
                          <a:solidFill>
                            <a:prstClr val="black"/>
                          </a:solidFill>
                          <a:effectLst/>
                          <a:uLnTx/>
                          <a:uFillTx/>
                          <a:latin typeface="+mn-lt"/>
                          <a:ea typeface="+mn-ea"/>
                          <a:cs typeface="+mn-cs"/>
                        </a:rPr>
                        <a:t>
 Contanos qué es lo que más te gusta de la nueva imagen de los empaques Manza Té y taggeá a la persona con la querés compartir una delciosa taza de té Manza Té, anotá tu número de tarjeta Auto Frecuente y participá en el sorteo de este hermoso calentador eléctrico marca KitchenAid.
Fecha de participación: 18 y 19 de mayo 2019.
Ver reglamento: https://bit.ly/2Tz4Ckl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https://scontent.xx.fbcdn.net/v/t1.0-9/60493479_2258731527526399_1243239727629336576_n.png?_nc_cat=100&amp;_nc_ht=scontent.xx&amp;oh=68425907300a122955f5fb71648f45ff&amp;oe=5D8AC13D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6460387"/>
                  </a:ext>
                </a:extLst>
              </a:tr>
            </a:tbl>
          </a:graphicData>
        </a:graphic>
      </p:graphicFrame>
      <p:sp>
        <p:nvSpPr>
          <p:cNvPr id="4" name="Text Placeholder 3">
            <a:extLst>
              <a:ext uri="{FF2B5EF4-FFF2-40B4-BE49-F238E27FC236}">
                <a16:creationId xmlns:a16="http://schemas.microsoft.com/office/drawing/2014/main" id="{8DCB56C6-943E-4070-AC74-57E26640AAB3}"/>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110259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5FE1-0561-4BEB-85D1-85F149C90CBB}"/>
              </a:ext>
            </a:extLst>
          </p:cNvPr>
          <p:cNvSpPr>
            <a:spLocks noGrp="1"/>
          </p:cNvSpPr>
          <p:nvPr>
            <p:ph type="title"/>
          </p:nvPr>
        </p:nvSpPr>
        <p:spPr/>
        <p:txBody>
          <a:bodyPr/>
          <a:lstStyle/>
          <a:p>
            <a:r>
              <a:rPr lang="es-ES"/>
              <a:t>Facebook Top 20 publicaciones con más interacción (Incluye Automercado + Competencia). | All Pages - 16 of 21</a:t>
            </a:r>
            <a:endParaRPr lang="en-US"/>
          </a:p>
        </p:txBody>
      </p:sp>
      <p:graphicFrame>
        <p:nvGraphicFramePr>
          <p:cNvPr id="5" name="Table Placeholder 4">
            <a:extLst>
              <a:ext uri="{FF2B5EF4-FFF2-40B4-BE49-F238E27FC236}">
                <a16:creationId xmlns:a16="http://schemas.microsoft.com/office/drawing/2014/main" id="{E65B12A6-75CC-431E-9D73-792CC5DFB571}"/>
              </a:ext>
            </a:extLst>
          </p:cNvPr>
          <p:cNvGraphicFramePr>
            <a:graphicFrameLocks noGrp="1"/>
          </p:cNvGraphicFramePr>
          <p:nvPr>
            <p:ph type="tbl" sz="quarter" idx="13"/>
            <p:extLst>
              <p:ext uri="{D42A27DB-BD31-4B8C-83A1-F6EECF244321}">
                <p14:modId xmlns:p14="http://schemas.microsoft.com/office/powerpoint/2010/main" val="250439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9803087"/>
                    </a:ext>
                  </a:extLst>
                </a:gridCol>
                <a:gridCol w="905256">
                  <a:extLst>
                    <a:ext uri="{9D8B030D-6E8A-4147-A177-3AD203B41FA5}">
                      <a16:colId xmlns:a16="http://schemas.microsoft.com/office/drawing/2014/main" val="4105357895"/>
                    </a:ext>
                  </a:extLst>
                </a:gridCol>
                <a:gridCol w="658368">
                  <a:extLst>
                    <a:ext uri="{9D8B030D-6E8A-4147-A177-3AD203B41FA5}">
                      <a16:colId xmlns:a16="http://schemas.microsoft.com/office/drawing/2014/main" val="642944926"/>
                    </a:ext>
                  </a:extLst>
                </a:gridCol>
                <a:gridCol w="329184">
                  <a:extLst>
                    <a:ext uri="{9D8B030D-6E8A-4147-A177-3AD203B41FA5}">
                      <a16:colId xmlns:a16="http://schemas.microsoft.com/office/drawing/2014/main" val="418748640"/>
                    </a:ext>
                  </a:extLst>
                </a:gridCol>
                <a:gridCol w="329184">
                  <a:extLst>
                    <a:ext uri="{9D8B030D-6E8A-4147-A177-3AD203B41FA5}">
                      <a16:colId xmlns:a16="http://schemas.microsoft.com/office/drawing/2014/main" val="2427169137"/>
                    </a:ext>
                  </a:extLst>
                </a:gridCol>
                <a:gridCol w="329184">
                  <a:extLst>
                    <a:ext uri="{9D8B030D-6E8A-4147-A177-3AD203B41FA5}">
                      <a16:colId xmlns:a16="http://schemas.microsoft.com/office/drawing/2014/main" val="2287254474"/>
                    </a:ext>
                  </a:extLst>
                </a:gridCol>
                <a:gridCol w="329184">
                  <a:extLst>
                    <a:ext uri="{9D8B030D-6E8A-4147-A177-3AD203B41FA5}">
                      <a16:colId xmlns:a16="http://schemas.microsoft.com/office/drawing/2014/main" val="3856668307"/>
                    </a:ext>
                  </a:extLst>
                </a:gridCol>
                <a:gridCol w="329184">
                  <a:extLst>
                    <a:ext uri="{9D8B030D-6E8A-4147-A177-3AD203B41FA5}">
                      <a16:colId xmlns:a16="http://schemas.microsoft.com/office/drawing/2014/main" val="1179697478"/>
                    </a:ext>
                  </a:extLst>
                </a:gridCol>
                <a:gridCol w="329184">
                  <a:extLst>
                    <a:ext uri="{9D8B030D-6E8A-4147-A177-3AD203B41FA5}">
                      <a16:colId xmlns:a16="http://schemas.microsoft.com/office/drawing/2014/main" val="149407103"/>
                    </a:ext>
                  </a:extLst>
                </a:gridCol>
                <a:gridCol w="329184">
                  <a:extLst>
                    <a:ext uri="{9D8B030D-6E8A-4147-A177-3AD203B41FA5}">
                      <a16:colId xmlns:a16="http://schemas.microsoft.com/office/drawing/2014/main" val="3230231288"/>
                    </a:ext>
                  </a:extLst>
                </a:gridCol>
                <a:gridCol w="329184">
                  <a:extLst>
                    <a:ext uri="{9D8B030D-6E8A-4147-A177-3AD203B41FA5}">
                      <a16:colId xmlns:a16="http://schemas.microsoft.com/office/drawing/2014/main" val="3322373907"/>
                    </a:ext>
                  </a:extLst>
                </a:gridCol>
                <a:gridCol w="329184">
                  <a:extLst>
                    <a:ext uri="{9D8B030D-6E8A-4147-A177-3AD203B41FA5}">
                      <a16:colId xmlns:a16="http://schemas.microsoft.com/office/drawing/2014/main" val="1414449147"/>
                    </a:ext>
                  </a:extLst>
                </a:gridCol>
                <a:gridCol w="329184">
                  <a:extLst>
                    <a:ext uri="{9D8B030D-6E8A-4147-A177-3AD203B41FA5}">
                      <a16:colId xmlns:a16="http://schemas.microsoft.com/office/drawing/2014/main" val="3026395806"/>
                    </a:ext>
                  </a:extLst>
                </a:gridCol>
                <a:gridCol w="329184">
                  <a:extLst>
                    <a:ext uri="{9D8B030D-6E8A-4147-A177-3AD203B41FA5}">
                      <a16:colId xmlns:a16="http://schemas.microsoft.com/office/drawing/2014/main" val="1212057219"/>
                    </a:ext>
                  </a:extLst>
                </a:gridCol>
                <a:gridCol w="329184">
                  <a:extLst>
                    <a:ext uri="{9D8B030D-6E8A-4147-A177-3AD203B41FA5}">
                      <a16:colId xmlns:a16="http://schemas.microsoft.com/office/drawing/2014/main" val="1235644419"/>
                    </a:ext>
                  </a:extLst>
                </a:gridCol>
                <a:gridCol w="329184">
                  <a:extLst>
                    <a:ext uri="{9D8B030D-6E8A-4147-A177-3AD203B41FA5}">
                      <a16:colId xmlns:a16="http://schemas.microsoft.com/office/drawing/2014/main" val="4040282978"/>
                    </a:ext>
                  </a:extLst>
                </a:gridCol>
                <a:gridCol w="329184">
                  <a:extLst>
                    <a:ext uri="{9D8B030D-6E8A-4147-A177-3AD203B41FA5}">
                      <a16:colId xmlns:a16="http://schemas.microsoft.com/office/drawing/2014/main" val="2126708444"/>
                    </a:ext>
                  </a:extLst>
                </a:gridCol>
                <a:gridCol w="329184">
                  <a:extLst>
                    <a:ext uri="{9D8B030D-6E8A-4147-A177-3AD203B41FA5}">
                      <a16:colId xmlns:a16="http://schemas.microsoft.com/office/drawing/2014/main" val="34355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344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- 2019-02-15 23:11:02</a:t>
                      </a:r>
                      <a:r>
                        <a:rPr kumimoji="0" lang="es-ES" sz="1000" b="0" i="0" u="none" strike="noStrike" kern="1200" cap="none" spc="0" normalizeH="0" baseline="0" noProof="0">
                          <a:ln>
                            <a:noFill/>
                          </a:ln>
                          <a:solidFill>
                            <a:prstClr val="black"/>
                          </a:solidFill>
                          <a:effectLst/>
                          <a:uLnTx/>
                          <a:uFillTx/>
                          <a:latin typeface="+mn-lt"/>
                          <a:ea typeface="+mn-ea"/>
                          <a:cs typeface="+mn-cs"/>
                        </a:rPr>
                        <a:t>
 Ser Auto Consciente es creer que los cambios se hacen juntos. Por eso hoy, obsequiamos este jardín a la comunidad de Los Yoses, esperando que sea el primero de muchos en el barrio.💚 #AutoConsciente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https://scontent.xx.fbcdn.net/v/t15.5256-10/s720x720/52029865_301323323913504_4735850048326205440_n.jpg?_nc_cat=109&amp;_nc_ht=scontent.xx&amp;oh=dd49f699b457ee804d8a63391dc4e865&amp;oe=5D16C765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03/13/2019 04:36:14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099475"/>
                  </a:ext>
                </a:extLst>
              </a:tr>
            </a:tbl>
          </a:graphicData>
        </a:graphic>
      </p:graphicFrame>
      <p:sp>
        <p:nvSpPr>
          <p:cNvPr id="4" name="Text Placeholder 3">
            <a:extLst>
              <a:ext uri="{FF2B5EF4-FFF2-40B4-BE49-F238E27FC236}">
                <a16:creationId xmlns:a16="http://schemas.microsoft.com/office/drawing/2014/main" id="{3632443F-53BF-44AB-87D9-7149ABF9B99F}"/>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64741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C9CBC-5FF5-4D93-B427-44CBB8A7DCEB}"/>
              </a:ext>
            </a:extLst>
          </p:cNvPr>
          <p:cNvSpPr>
            <a:spLocks noGrp="1"/>
          </p:cNvSpPr>
          <p:nvPr>
            <p:ph type="title"/>
          </p:nvPr>
        </p:nvSpPr>
        <p:spPr/>
        <p:txBody>
          <a:bodyPr/>
          <a:lstStyle/>
          <a:p>
            <a:r>
              <a:rPr lang="es-ES"/>
              <a:t>Facebook Top 20 publicaciones con más interacción (Incluye Automercado + Competencia). | All Pages - 17 of 21</a:t>
            </a:r>
            <a:endParaRPr lang="en-US"/>
          </a:p>
        </p:txBody>
      </p:sp>
      <p:graphicFrame>
        <p:nvGraphicFramePr>
          <p:cNvPr id="5" name="Table Placeholder 4">
            <a:extLst>
              <a:ext uri="{FF2B5EF4-FFF2-40B4-BE49-F238E27FC236}">
                <a16:creationId xmlns:a16="http://schemas.microsoft.com/office/drawing/2014/main" id="{480AFD30-2E41-4028-96AF-E1AA216C19E6}"/>
              </a:ext>
            </a:extLst>
          </p:cNvPr>
          <p:cNvGraphicFramePr>
            <a:graphicFrameLocks noGrp="1"/>
          </p:cNvGraphicFramePr>
          <p:nvPr>
            <p:ph type="tbl" sz="quarter" idx="13"/>
            <p:extLst>
              <p:ext uri="{D42A27DB-BD31-4B8C-83A1-F6EECF244321}">
                <p14:modId xmlns:p14="http://schemas.microsoft.com/office/powerpoint/2010/main" val="350260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9879771"/>
                    </a:ext>
                  </a:extLst>
                </a:gridCol>
                <a:gridCol w="905256">
                  <a:extLst>
                    <a:ext uri="{9D8B030D-6E8A-4147-A177-3AD203B41FA5}">
                      <a16:colId xmlns:a16="http://schemas.microsoft.com/office/drawing/2014/main" val="1011108525"/>
                    </a:ext>
                  </a:extLst>
                </a:gridCol>
                <a:gridCol w="658368">
                  <a:extLst>
                    <a:ext uri="{9D8B030D-6E8A-4147-A177-3AD203B41FA5}">
                      <a16:colId xmlns:a16="http://schemas.microsoft.com/office/drawing/2014/main" val="3714343430"/>
                    </a:ext>
                  </a:extLst>
                </a:gridCol>
                <a:gridCol w="329184">
                  <a:extLst>
                    <a:ext uri="{9D8B030D-6E8A-4147-A177-3AD203B41FA5}">
                      <a16:colId xmlns:a16="http://schemas.microsoft.com/office/drawing/2014/main" val="2987696740"/>
                    </a:ext>
                  </a:extLst>
                </a:gridCol>
                <a:gridCol w="329184">
                  <a:extLst>
                    <a:ext uri="{9D8B030D-6E8A-4147-A177-3AD203B41FA5}">
                      <a16:colId xmlns:a16="http://schemas.microsoft.com/office/drawing/2014/main" val="3384712750"/>
                    </a:ext>
                  </a:extLst>
                </a:gridCol>
                <a:gridCol w="329184">
                  <a:extLst>
                    <a:ext uri="{9D8B030D-6E8A-4147-A177-3AD203B41FA5}">
                      <a16:colId xmlns:a16="http://schemas.microsoft.com/office/drawing/2014/main" val="1032206376"/>
                    </a:ext>
                  </a:extLst>
                </a:gridCol>
                <a:gridCol w="329184">
                  <a:extLst>
                    <a:ext uri="{9D8B030D-6E8A-4147-A177-3AD203B41FA5}">
                      <a16:colId xmlns:a16="http://schemas.microsoft.com/office/drawing/2014/main" val="1382559438"/>
                    </a:ext>
                  </a:extLst>
                </a:gridCol>
                <a:gridCol w="329184">
                  <a:extLst>
                    <a:ext uri="{9D8B030D-6E8A-4147-A177-3AD203B41FA5}">
                      <a16:colId xmlns:a16="http://schemas.microsoft.com/office/drawing/2014/main" val="1173780001"/>
                    </a:ext>
                  </a:extLst>
                </a:gridCol>
                <a:gridCol w="329184">
                  <a:extLst>
                    <a:ext uri="{9D8B030D-6E8A-4147-A177-3AD203B41FA5}">
                      <a16:colId xmlns:a16="http://schemas.microsoft.com/office/drawing/2014/main" val="2007138605"/>
                    </a:ext>
                  </a:extLst>
                </a:gridCol>
                <a:gridCol w="329184">
                  <a:extLst>
                    <a:ext uri="{9D8B030D-6E8A-4147-A177-3AD203B41FA5}">
                      <a16:colId xmlns:a16="http://schemas.microsoft.com/office/drawing/2014/main" val="3386384072"/>
                    </a:ext>
                  </a:extLst>
                </a:gridCol>
                <a:gridCol w="329184">
                  <a:extLst>
                    <a:ext uri="{9D8B030D-6E8A-4147-A177-3AD203B41FA5}">
                      <a16:colId xmlns:a16="http://schemas.microsoft.com/office/drawing/2014/main" val="1403880039"/>
                    </a:ext>
                  </a:extLst>
                </a:gridCol>
                <a:gridCol w="329184">
                  <a:extLst>
                    <a:ext uri="{9D8B030D-6E8A-4147-A177-3AD203B41FA5}">
                      <a16:colId xmlns:a16="http://schemas.microsoft.com/office/drawing/2014/main" val="3186053565"/>
                    </a:ext>
                  </a:extLst>
                </a:gridCol>
                <a:gridCol w="329184">
                  <a:extLst>
                    <a:ext uri="{9D8B030D-6E8A-4147-A177-3AD203B41FA5}">
                      <a16:colId xmlns:a16="http://schemas.microsoft.com/office/drawing/2014/main" val="1648397939"/>
                    </a:ext>
                  </a:extLst>
                </a:gridCol>
                <a:gridCol w="329184">
                  <a:extLst>
                    <a:ext uri="{9D8B030D-6E8A-4147-A177-3AD203B41FA5}">
                      <a16:colId xmlns:a16="http://schemas.microsoft.com/office/drawing/2014/main" val="3217673268"/>
                    </a:ext>
                  </a:extLst>
                </a:gridCol>
                <a:gridCol w="329184">
                  <a:extLst>
                    <a:ext uri="{9D8B030D-6E8A-4147-A177-3AD203B41FA5}">
                      <a16:colId xmlns:a16="http://schemas.microsoft.com/office/drawing/2014/main" val="3246923821"/>
                    </a:ext>
                  </a:extLst>
                </a:gridCol>
                <a:gridCol w="329184">
                  <a:extLst>
                    <a:ext uri="{9D8B030D-6E8A-4147-A177-3AD203B41FA5}">
                      <a16:colId xmlns:a16="http://schemas.microsoft.com/office/drawing/2014/main" val="2556360283"/>
                    </a:ext>
                  </a:extLst>
                </a:gridCol>
                <a:gridCol w="329184">
                  <a:extLst>
                    <a:ext uri="{9D8B030D-6E8A-4147-A177-3AD203B41FA5}">
                      <a16:colId xmlns:a16="http://schemas.microsoft.com/office/drawing/2014/main" val="318846245"/>
                    </a:ext>
                  </a:extLst>
                </a:gridCol>
                <a:gridCol w="329184">
                  <a:extLst>
                    <a:ext uri="{9D8B030D-6E8A-4147-A177-3AD203B41FA5}">
                      <a16:colId xmlns:a16="http://schemas.microsoft.com/office/drawing/2014/main" val="3345177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196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- 2019-05-08 10:30:00</a:t>
                      </a:r>
                      <a:r>
                        <a:rPr kumimoji="0" lang="es-ES" sz="1000" b="0" i="0" u="none" strike="noStrike" kern="1200" cap="none" spc="0" normalizeH="0" baseline="0" noProof="0">
                          <a:ln>
                            <a:noFill/>
                          </a:ln>
                          <a:solidFill>
                            <a:prstClr val="black"/>
                          </a:solidFill>
                          <a:effectLst/>
                          <a:uLnTx/>
                          <a:uFillTx/>
                          <a:latin typeface="+mn-lt"/>
                          <a:ea typeface="+mn-ea"/>
                          <a:cs typeface="+mn-cs"/>
                        </a:rPr>
                        <a:t>
 ¡No te lo soñaste, es realidad! 😍
Encontrá solo por hoy un 2X1 en la deliciosa paleta de helado sabor chocolate-almendra Haagen Dazs 70g  en tu Auto favorito. 
Válido sólo por hoy 8 de mayo 2019.
Precio: ¢2,250.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https://scontent.xx.fbcdn.net/v/t1.0-9/q84/p720x720/60353019_2242620102470875_1496771123126206464_o.jpg?_nc_cat=109&amp;_nc_ht=scontent.xx&amp;oh=4645f588e7e374acb064cf4186b3309e&amp;oe=5D6DDDAF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05/17/2019 04:40:58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84574"/>
                  </a:ext>
                </a:extLst>
              </a:tr>
            </a:tbl>
          </a:graphicData>
        </a:graphic>
      </p:graphicFrame>
      <p:sp>
        <p:nvSpPr>
          <p:cNvPr id="4" name="Text Placeholder 3">
            <a:extLst>
              <a:ext uri="{FF2B5EF4-FFF2-40B4-BE49-F238E27FC236}">
                <a16:creationId xmlns:a16="http://schemas.microsoft.com/office/drawing/2014/main" id="{E7E8F3B7-0B78-4D95-BAEB-2528080C3DEA}"/>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894678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4DE9-70F0-4798-AAD8-3B52F56F6D0B}"/>
              </a:ext>
            </a:extLst>
          </p:cNvPr>
          <p:cNvSpPr>
            <a:spLocks noGrp="1"/>
          </p:cNvSpPr>
          <p:nvPr>
            <p:ph type="title"/>
          </p:nvPr>
        </p:nvSpPr>
        <p:spPr/>
        <p:txBody>
          <a:bodyPr/>
          <a:lstStyle/>
          <a:p>
            <a:r>
              <a:rPr lang="es-ES"/>
              <a:t>Facebook Top 20 publicaciones con más interacción (Incluye Automercado + Competencia). | All Pages - 18 of 21</a:t>
            </a:r>
            <a:endParaRPr lang="en-US"/>
          </a:p>
        </p:txBody>
      </p:sp>
      <p:graphicFrame>
        <p:nvGraphicFramePr>
          <p:cNvPr id="5" name="Table Placeholder 4">
            <a:extLst>
              <a:ext uri="{FF2B5EF4-FFF2-40B4-BE49-F238E27FC236}">
                <a16:creationId xmlns:a16="http://schemas.microsoft.com/office/drawing/2014/main" id="{A57F2463-790B-47DF-832F-F51CCB7AC53D}"/>
              </a:ext>
            </a:extLst>
          </p:cNvPr>
          <p:cNvGraphicFramePr>
            <a:graphicFrameLocks noGrp="1"/>
          </p:cNvGraphicFramePr>
          <p:nvPr>
            <p:ph type="tbl" sz="quarter" idx="13"/>
            <p:extLst>
              <p:ext uri="{D42A27DB-BD31-4B8C-83A1-F6EECF244321}">
                <p14:modId xmlns:p14="http://schemas.microsoft.com/office/powerpoint/2010/main" val="425755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79825943"/>
                    </a:ext>
                  </a:extLst>
                </a:gridCol>
                <a:gridCol w="905256">
                  <a:extLst>
                    <a:ext uri="{9D8B030D-6E8A-4147-A177-3AD203B41FA5}">
                      <a16:colId xmlns:a16="http://schemas.microsoft.com/office/drawing/2014/main" val="1782477902"/>
                    </a:ext>
                  </a:extLst>
                </a:gridCol>
                <a:gridCol w="658368">
                  <a:extLst>
                    <a:ext uri="{9D8B030D-6E8A-4147-A177-3AD203B41FA5}">
                      <a16:colId xmlns:a16="http://schemas.microsoft.com/office/drawing/2014/main" val="269411497"/>
                    </a:ext>
                  </a:extLst>
                </a:gridCol>
                <a:gridCol w="329184">
                  <a:extLst>
                    <a:ext uri="{9D8B030D-6E8A-4147-A177-3AD203B41FA5}">
                      <a16:colId xmlns:a16="http://schemas.microsoft.com/office/drawing/2014/main" val="2213829486"/>
                    </a:ext>
                  </a:extLst>
                </a:gridCol>
                <a:gridCol w="329184">
                  <a:extLst>
                    <a:ext uri="{9D8B030D-6E8A-4147-A177-3AD203B41FA5}">
                      <a16:colId xmlns:a16="http://schemas.microsoft.com/office/drawing/2014/main" val="2126591183"/>
                    </a:ext>
                  </a:extLst>
                </a:gridCol>
                <a:gridCol w="329184">
                  <a:extLst>
                    <a:ext uri="{9D8B030D-6E8A-4147-A177-3AD203B41FA5}">
                      <a16:colId xmlns:a16="http://schemas.microsoft.com/office/drawing/2014/main" val="982108123"/>
                    </a:ext>
                  </a:extLst>
                </a:gridCol>
                <a:gridCol w="329184">
                  <a:extLst>
                    <a:ext uri="{9D8B030D-6E8A-4147-A177-3AD203B41FA5}">
                      <a16:colId xmlns:a16="http://schemas.microsoft.com/office/drawing/2014/main" val="2426166408"/>
                    </a:ext>
                  </a:extLst>
                </a:gridCol>
                <a:gridCol w="329184">
                  <a:extLst>
                    <a:ext uri="{9D8B030D-6E8A-4147-A177-3AD203B41FA5}">
                      <a16:colId xmlns:a16="http://schemas.microsoft.com/office/drawing/2014/main" val="2639903008"/>
                    </a:ext>
                  </a:extLst>
                </a:gridCol>
                <a:gridCol w="329184">
                  <a:extLst>
                    <a:ext uri="{9D8B030D-6E8A-4147-A177-3AD203B41FA5}">
                      <a16:colId xmlns:a16="http://schemas.microsoft.com/office/drawing/2014/main" val="10457565"/>
                    </a:ext>
                  </a:extLst>
                </a:gridCol>
                <a:gridCol w="329184">
                  <a:extLst>
                    <a:ext uri="{9D8B030D-6E8A-4147-A177-3AD203B41FA5}">
                      <a16:colId xmlns:a16="http://schemas.microsoft.com/office/drawing/2014/main" val="998929796"/>
                    </a:ext>
                  </a:extLst>
                </a:gridCol>
                <a:gridCol w="329184">
                  <a:extLst>
                    <a:ext uri="{9D8B030D-6E8A-4147-A177-3AD203B41FA5}">
                      <a16:colId xmlns:a16="http://schemas.microsoft.com/office/drawing/2014/main" val="2564838952"/>
                    </a:ext>
                  </a:extLst>
                </a:gridCol>
                <a:gridCol w="329184">
                  <a:extLst>
                    <a:ext uri="{9D8B030D-6E8A-4147-A177-3AD203B41FA5}">
                      <a16:colId xmlns:a16="http://schemas.microsoft.com/office/drawing/2014/main" val="3666366171"/>
                    </a:ext>
                  </a:extLst>
                </a:gridCol>
                <a:gridCol w="329184">
                  <a:extLst>
                    <a:ext uri="{9D8B030D-6E8A-4147-A177-3AD203B41FA5}">
                      <a16:colId xmlns:a16="http://schemas.microsoft.com/office/drawing/2014/main" val="534565949"/>
                    </a:ext>
                  </a:extLst>
                </a:gridCol>
                <a:gridCol w="329184">
                  <a:extLst>
                    <a:ext uri="{9D8B030D-6E8A-4147-A177-3AD203B41FA5}">
                      <a16:colId xmlns:a16="http://schemas.microsoft.com/office/drawing/2014/main" val="4133443226"/>
                    </a:ext>
                  </a:extLst>
                </a:gridCol>
                <a:gridCol w="329184">
                  <a:extLst>
                    <a:ext uri="{9D8B030D-6E8A-4147-A177-3AD203B41FA5}">
                      <a16:colId xmlns:a16="http://schemas.microsoft.com/office/drawing/2014/main" val="3584020177"/>
                    </a:ext>
                  </a:extLst>
                </a:gridCol>
                <a:gridCol w="329184">
                  <a:extLst>
                    <a:ext uri="{9D8B030D-6E8A-4147-A177-3AD203B41FA5}">
                      <a16:colId xmlns:a16="http://schemas.microsoft.com/office/drawing/2014/main" val="1895385642"/>
                    </a:ext>
                  </a:extLst>
                </a:gridCol>
                <a:gridCol w="329184">
                  <a:extLst>
                    <a:ext uri="{9D8B030D-6E8A-4147-A177-3AD203B41FA5}">
                      <a16:colId xmlns:a16="http://schemas.microsoft.com/office/drawing/2014/main" val="2152243591"/>
                    </a:ext>
                  </a:extLst>
                </a:gridCol>
                <a:gridCol w="329184">
                  <a:extLst>
                    <a:ext uri="{9D8B030D-6E8A-4147-A177-3AD203B41FA5}">
                      <a16:colId xmlns:a16="http://schemas.microsoft.com/office/drawing/2014/main" val="195875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470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Walmart Costa Rica - 2019-10-30 20:38:56</a:t>
                      </a:r>
                      <a:r>
                        <a:rPr kumimoji="0" lang="es-ES" sz="1000" b="0" i="0" u="none" strike="noStrike" kern="1200" cap="none" spc="0" normalizeH="0" baseline="0" noProof="0">
                          <a:ln>
                            <a:noFill/>
                          </a:ln>
                          <a:solidFill>
                            <a:prstClr val="black"/>
                          </a:solidFill>
                          <a:effectLst/>
                          <a:uLnTx/>
                          <a:uFillTx/>
                          <a:latin typeface="+mn-lt"/>
                          <a:ea typeface="+mn-ea"/>
                          <a:cs typeface="+mn-cs"/>
                        </a:rPr>
                        <a:t>
 ¡El #DíaMásBaratoDelAño te hace ganar una Tarjeta de Regalo Walmart de 0*! 🤩💳 ¿Qué pieza falta? 🧩🔍 ¡Compartí tu respuesta! Te esperamos este 1,2 y 3 de noviembre.
*Términos y condiciones 👉 http://bit.ly/DMBA_RompecabezasCR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https://scontent.xx.fbcdn.net/v/t1.0-9/s720x720/75266224_2725211434166631_7468904134393987072_o.png?_nc_cat=108&amp;_nc_oc=AQlrl8NNQ99EJ_mJ5Gajih8w5ZwjeWnkPiwtyREbJ7MYvkWgi8Op2QCfE2jZ5kBmF4c&amp;_nc_ht=scontent.xx&amp;oh=020620ea3c4014b24b7fcde679f7a0f3&amp;oe=5E56FC91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03:16:58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1849877"/>
                  </a:ext>
                </a:extLst>
              </a:tr>
            </a:tbl>
          </a:graphicData>
        </a:graphic>
      </p:graphicFrame>
      <p:sp>
        <p:nvSpPr>
          <p:cNvPr id="4" name="Text Placeholder 3">
            <a:extLst>
              <a:ext uri="{FF2B5EF4-FFF2-40B4-BE49-F238E27FC236}">
                <a16:creationId xmlns:a16="http://schemas.microsoft.com/office/drawing/2014/main" id="{C00701F5-E7A3-4BDE-8DC5-B7B28A1D80C6}"/>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3562466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E7EF-12BD-453C-99E0-C4665E8E97BC}"/>
              </a:ext>
            </a:extLst>
          </p:cNvPr>
          <p:cNvSpPr>
            <a:spLocks noGrp="1"/>
          </p:cNvSpPr>
          <p:nvPr>
            <p:ph type="title"/>
          </p:nvPr>
        </p:nvSpPr>
        <p:spPr/>
        <p:txBody>
          <a:bodyPr/>
          <a:lstStyle/>
          <a:p>
            <a:r>
              <a:rPr lang="es-ES"/>
              <a:t>Facebook Top 20 publicaciones con más interacción (Incluye Automercado + Competencia). | All Pages - 19 of 21</a:t>
            </a:r>
            <a:endParaRPr lang="en-US"/>
          </a:p>
        </p:txBody>
      </p:sp>
      <p:graphicFrame>
        <p:nvGraphicFramePr>
          <p:cNvPr id="5" name="Table Placeholder 4">
            <a:extLst>
              <a:ext uri="{FF2B5EF4-FFF2-40B4-BE49-F238E27FC236}">
                <a16:creationId xmlns:a16="http://schemas.microsoft.com/office/drawing/2014/main" id="{1970AA45-A28D-4424-8829-C2386AA7F621}"/>
              </a:ext>
            </a:extLst>
          </p:cNvPr>
          <p:cNvGraphicFramePr>
            <a:graphicFrameLocks noGrp="1"/>
          </p:cNvGraphicFramePr>
          <p:nvPr>
            <p:ph type="tbl" sz="quarter" idx="13"/>
            <p:extLst>
              <p:ext uri="{D42A27DB-BD31-4B8C-83A1-F6EECF244321}">
                <p14:modId xmlns:p14="http://schemas.microsoft.com/office/powerpoint/2010/main" val="312893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8437392"/>
                    </a:ext>
                  </a:extLst>
                </a:gridCol>
                <a:gridCol w="905256">
                  <a:extLst>
                    <a:ext uri="{9D8B030D-6E8A-4147-A177-3AD203B41FA5}">
                      <a16:colId xmlns:a16="http://schemas.microsoft.com/office/drawing/2014/main" val="3433444398"/>
                    </a:ext>
                  </a:extLst>
                </a:gridCol>
                <a:gridCol w="658368">
                  <a:extLst>
                    <a:ext uri="{9D8B030D-6E8A-4147-A177-3AD203B41FA5}">
                      <a16:colId xmlns:a16="http://schemas.microsoft.com/office/drawing/2014/main" val="1255868315"/>
                    </a:ext>
                  </a:extLst>
                </a:gridCol>
                <a:gridCol w="329184">
                  <a:extLst>
                    <a:ext uri="{9D8B030D-6E8A-4147-A177-3AD203B41FA5}">
                      <a16:colId xmlns:a16="http://schemas.microsoft.com/office/drawing/2014/main" val="3684376281"/>
                    </a:ext>
                  </a:extLst>
                </a:gridCol>
                <a:gridCol w="329184">
                  <a:extLst>
                    <a:ext uri="{9D8B030D-6E8A-4147-A177-3AD203B41FA5}">
                      <a16:colId xmlns:a16="http://schemas.microsoft.com/office/drawing/2014/main" val="2756591078"/>
                    </a:ext>
                  </a:extLst>
                </a:gridCol>
                <a:gridCol w="329184">
                  <a:extLst>
                    <a:ext uri="{9D8B030D-6E8A-4147-A177-3AD203B41FA5}">
                      <a16:colId xmlns:a16="http://schemas.microsoft.com/office/drawing/2014/main" val="2218826140"/>
                    </a:ext>
                  </a:extLst>
                </a:gridCol>
                <a:gridCol w="329184">
                  <a:extLst>
                    <a:ext uri="{9D8B030D-6E8A-4147-A177-3AD203B41FA5}">
                      <a16:colId xmlns:a16="http://schemas.microsoft.com/office/drawing/2014/main" val="2801130324"/>
                    </a:ext>
                  </a:extLst>
                </a:gridCol>
                <a:gridCol w="329184">
                  <a:extLst>
                    <a:ext uri="{9D8B030D-6E8A-4147-A177-3AD203B41FA5}">
                      <a16:colId xmlns:a16="http://schemas.microsoft.com/office/drawing/2014/main" val="3804763187"/>
                    </a:ext>
                  </a:extLst>
                </a:gridCol>
                <a:gridCol w="329184">
                  <a:extLst>
                    <a:ext uri="{9D8B030D-6E8A-4147-A177-3AD203B41FA5}">
                      <a16:colId xmlns:a16="http://schemas.microsoft.com/office/drawing/2014/main" val="2047374128"/>
                    </a:ext>
                  </a:extLst>
                </a:gridCol>
                <a:gridCol w="329184">
                  <a:extLst>
                    <a:ext uri="{9D8B030D-6E8A-4147-A177-3AD203B41FA5}">
                      <a16:colId xmlns:a16="http://schemas.microsoft.com/office/drawing/2014/main" val="3786596644"/>
                    </a:ext>
                  </a:extLst>
                </a:gridCol>
                <a:gridCol w="329184">
                  <a:extLst>
                    <a:ext uri="{9D8B030D-6E8A-4147-A177-3AD203B41FA5}">
                      <a16:colId xmlns:a16="http://schemas.microsoft.com/office/drawing/2014/main" val="3665294434"/>
                    </a:ext>
                  </a:extLst>
                </a:gridCol>
                <a:gridCol w="329184">
                  <a:extLst>
                    <a:ext uri="{9D8B030D-6E8A-4147-A177-3AD203B41FA5}">
                      <a16:colId xmlns:a16="http://schemas.microsoft.com/office/drawing/2014/main" val="2939397066"/>
                    </a:ext>
                  </a:extLst>
                </a:gridCol>
                <a:gridCol w="329184">
                  <a:extLst>
                    <a:ext uri="{9D8B030D-6E8A-4147-A177-3AD203B41FA5}">
                      <a16:colId xmlns:a16="http://schemas.microsoft.com/office/drawing/2014/main" val="2722791201"/>
                    </a:ext>
                  </a:extLst>
                </a:gridCol>
                <a:gridCol w="329184">
                  <a:extLst>
                    <a:ext uri="{9D8B030D-6E8A-4147-A177-3AD203B41FA5}">
                      <a16:colId xmlns:a16="http://schemas.microsoft.com/office/drawing/2014/main" val="2920661787"/>
                    </a:ext>
                  </a:extLst>
                </a:gridCol>
                <a:gridCol w="329184">
                  <a:extLst>
                    <a:ext uri="{9D8B030D-6E8A-4147-A177-3AD203B41FA5}">
                      <a16:colId xmlns:a16="http://schemas.microsoft.com/office/drawing/2014/main" val="89237960"/>
                    </a:ext>
                  </a:extLst>
                </a:gridCol>
                <a:gridCol w="329184">
                  <a:extLst>
                    <a:ext uri="{9D8B030D-6E8A-4147-A177-3AD203B41FA5}">
                      <a16:colId xmlns:a16="http://schemas.microsoft.com/office/drawing/2014/main" val="953417449"/>
                    </a:ext>
                  </a:extLst>
                </a:gridCol>
                <a:gridCol w="329184">
                  <a:extLst>
                    <a:ext uri="{9D8B030D-6E8A-4147-A177-3AD203B41FA5}">
                      <a16:colId xmlns:a16="http://schemas.microsoft.com/office/drawing/2014/main" val="2158716746"/>
                    </a:ext>
                  </a:extLst>
                </a:gridCol>
                <a:gridCol w="329184">
                  <a:extLst>
                    <a:ext uri="{9D8B030D-6E8A-4147-A177-3AD203B41FA5}">
                      <a16:colId xmlns:a16="http://schemas.microsoft.com/office/drawing/2014/main" val="107363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411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- 2019-04-18 18:09:00</a:t>
                      </a:r>
                      <a:r>
                        <a:rPr kumimoji="0" lang="es-ES" sz="1000" b="0" i="0" u="none" strike="noStrike" kern="1200" cap="none" spc="0" normalizeH="0" baseline="0" noProof="0">
                          <a:ln>
                            <a:noFill/>
                          </a:ln>
                          <a:solidFill>
                            <a:prstClr val="black"/>
                          </a:solidFill>
                          <a:effectLst/>
                          <a:uLnTx/>
                          <a:uFillTx/>
                          <a:latin typeface="+mn-lt"/>
                          <a:ea typeface="+mn-ea"/>
                          <a:cs typeface="+mn-cs"/>
                        </a:rPr>
                        <a:t>
 Vení al Auto y encontrá los suaves, ricos y coloridos postres de Cheesecake Factory. ¡Son 4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https://scontent.xx.fbcdn.net/v/t1.0-9/p720x720/56640135_2199892020077017_4426086059067047936_o.jpg?_nc_cat=107&amp;_nc_ht=scontent.xx&amp;oh=05931d15a8ec69e4ab0220b978c31c92&amp;oe=5D51C2D8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05/19/2019 04:36:37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2648484"/>
                  </a:ext>
                </a:extLst>
              </a:tr>
            </a:tbl>
          </a:graphicData>
        </a:graphic>
      </p:graphicFrame>
      <p:sp>
        <p:nvSpPr>
          <p:cNvPr id="4" name="Text Placeholder 3">
            <a:extLst>
              <a:ext uri="{FF2B5EF4-FFF2-40B4-BE49-F238E27FC236}">
                <a16:creationId xmlns:a16="http://schemas.microsoft.com/office/drawing/2014/main" id="{BE18D45E-816D-4F80-8839-4439FCCBA6D3}"/>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231543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19CE-D5A9-4B6D-9791-D0309B3CDDC7}"/>
              </a:ext>
            </a:extLst>
          </p:cNvPr>
          <p:cNvSpPr>
            <a:spLocks noGrp="1"/>
          </p:cNvSpPr>
          <p:nvPr>
            <p:ph type="title"/>
          </p:nvPr>
        </p:nvSpPr>
        <p:spPr/>
        <p:txBody>
          <a:bodyPr/>
          <a:lstStyle/>
          <a:p>
            <a:r>
              <a:rPr lang="es-ES"/>
              <a:t>Facebook Top 20 publicaciones con más interacción (Incluye Automercado + Competencia). | All Pages - 20 of 21</a:t>
            </a:r>
            <a:endParaRPr lang="en-US"/>
          </a:p>
        </p:txBody>
      </p:sp>
      <p:graphicFrame>
        <p:nvGraphicFramePr>
          <p:cNvPr id="5" name="Table Placeholder 4">
            <a:extLst>
              <a:ext uri="{FF2B5EF4-FFF2-40B4-BE49-F238E27FC236}">
                <a16:creationId xmlns:a16="http://schemas.microsoft.com/office/drawing/2014/main" id="{3BD62CE6-5477-4996-8EDD-24EF4498F75D}"/>
              </a:ext>
            </a:extLst>
          </p:cNvPr>
          <p:cNvGraphicFramePr>
            <a:graphicFrameLocks noGrp="1"/>
          </p:cNvGraphicFramePr>
          <p:nvPr>
            <p:ph type="tbl" sz="quarter" idx="13"/>
            <p:extLst>
              <p:ext uri="{D42A27DB-BD31-4B8C-83A1-F6EECF244321}">
                <p14:modId xmlns:p14="http://schemas.microsoft.com/office/powerpoint/2010/main" val="110069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5804581"/>
                    </a:ext>
                  </a:extLst>
                </a:gridCol>
                <a:gridCol w="905256">
                  <a:extLst>
                    <a:ext uri="{9D8B030D-6E8A-4147-A177-3AD203B41FA5}">
                      <a16:colId xmlns:a16="http://schemas.microsoft.com/office/drawing/2014/main" val="2604592144"/>
                    </a:ext>
                  </a:extLst>
                </a:gridCol>
                <a:gridCol w="658368">
                  <a:extLst>
                    <a:ext uri="{9D8B030D-6E8A-4147-A177-3AD203B41FA5}">
                      <a16:colId xmlns:a16="http://schemas.microsoft.com/office/drawing/2014/main" val="4249914676"/>
                    </a:ext>
                  </a:extLst>
                </a:gridCol>
                <a:gridCol w="329184">
                  <a:extLst>
                    <a:ext uri="{9D8B030D-6E8A-4147-A177-3AD203B41FA5}">
                      <a16:colId xmlns:a16="http://schemas.microsoft.com/office/drawing/2014/main" val="104079543"/>
                    </a:ext>
                  </a:extLst>
                </a:gridCol>
                <a:gridCol w="329184">
                  <a:extLst>
                    <a:ext uri="{9D8B030D-6E8A-4147-A177-3AD203B41FA5}">
                      <a16:colId xmlns:a16="http://schemas.microsoft.com/office/drawing/2014/main" val="3117408415"/>
                    </a:ext>
                  </a:extLst>
                </a:gridCol>
                <a:gridCol w="329184">
                  <a:extLst>
                    <a:ext uri="{9D8B030D-6E8A-4147-A177-3AD203B41FA5}">
                      <a16:colId xmlns:a16="http://schemas.microsoft.com/office/drawing/2014/main" val="3580504377"/>
                    </a:ext>
                  </a:extLst>
                </a:gridCol>
                <a:gridCol w="329184">
                  <a:extLst>
                    <a:ext uri="{9D8B030D-6E8A-4147-A177-3AD203B41FA5}">
                      <a16:colId xmlns:a16="http://schemas.microsoft.com/office/drawing/2014/main" val="3985046112"/>
                    </a:ext>
                  </a:extLst>
                </a:gridCol>
                <a:gridCol w="329184">
                  <a:extLst>
                    <a:ext uri="{9D8B030D-6E8A-4147-A177-3AD203B41FA5}">
                      <a16:colId xmlns:a16="http://schemas.microsoft.com/office/drawing/2014/main" val="3482438813"/>
                    </a:ext>
                  </a:extLst>
                </a:gridCol>
                <a:gridCol w="329184">
                  <a:extLst>
                    <a:ext uri="{9D8B030D-6E8A-4147-A177-3AD203B41FA5}">
                      <a16:colId xmlns:a16="http://schemas.microsoft.com/office/drawing/2014/main" val="1123875671"/>
                    </a:ext>
                  </a:extLst>
                </a:gridCol>
                <a:gridCol w="329184">
                  <a:extLst>
                    <a:ext uri="{9D8B030D-6E8A-4147-A177-3AD203B41FA5}">
                      <a16:colId xmlns:a16="http://schemas.microsoft.com/office/drawing/2014/main" val="3208237322"/>
                    </a:ext>
                  </a:extLst>
                </a:gridCol>
                <a:gridCol w="329184">
                  <a:extLst>
                    <a:ext uri="{9D8B030D-6E8A-4147-A177-3AD203B41FA5}">
                      <a16:colId xmlns:a16="http://schemas.microsoft.com/office/drawing/2014/main" val="4100382839"/>
                    </a:ext>
                  </a:extLst>
                </a:gridCol>
                <a:gridCol w="329184">
                  <a:extLst>
                    <a:ext uri="{9D8B030D-6E8A-4147-A177-3AD203B41FA5}">
                      <a16:colId xmlns:a16="http://schemas.microsoft.com/office/drawing/2014/main" val="3314761417"/>
                    </a:ext>
                  </a:extLst>
                </a:gridCol>
                <a:gridCol w="329184">
                  <a:extLst>
                    <a:ext uri="{9D8B030D-6E8A-4147-A177-3AD203B41FA5}">
                      <a16:colId xmlns:a16="http://schemas.microsoft.com/office/drawing/2014/main" val="1248246832"/>
                    </a:ext>
                  </a:extLst>
                </a:gridCol>
                <a:gridCol w="329184">
                  <a:extLst>
                    <a:ext uri="{9D8B030D-6E8A-4147-A177-3AD203B41FA5}">
                      <a16:colId xmlns:a16="http://schemas.microsoft.com/office/drawing/2014/main" val="1272208604"/>
                    </a:ext>
                  </a:extLst>
                </a:gridCol>
                <a:gridCol w="329184">
                  <a:extLst>
                    <a:ext uri="{9D8B030D-6E8A-4147-A177-3AD203B41FA5}">
                      <a16:colId xmlns:a16="http://schemas.microsoft.com/office/drawing/2014/main" val="2416338256"/>
                    </a:ext>
                  </a:extLst>
                </a:gridCol>
                <a:gridCol w="329184">
                  <a:extLst>
                    <a:ext uri="{9D8B030D-6E8A-4147-A177-3AD203B41FA5}">
                      <a16:colId xmlns:a16="http://schemas.microsoft.com/office/drawing/2014/main" val="3534813366"/>
                    </a:ext>
                  </a:extLst>
                </a:gridCol>
                <a:gridCol w="329184">
                  <a:extLst>
                    <a:ext uri="{9D8B030D-6E8A-4147-A177-3AD203B41FA5}">
                      <a16:colId xmlns:a16="http://schemas.microsoft.com/office/drawing/2014/main" val="558596484"/>
                    </a:ext>
                  </a:extLst>
                </a:gridCol>
                <a:gridCol w="329184">
                  <a:extLst>
                    <a:ext uri="{9D8B030D-6E8A-4147-A177-3AD203B41FA5}">
                      <a16:colId xmlns:a16="http://schemas.microsoft.com/office/drawing/2014/main" val="169838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499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- 2019-09-21 21:30:00</a:t>
                      </a:r>
                      <a:r>
                        <a:rPr kumimoji="0" lang="es-ES" sz="1000" b="0" i="0" u="none" strike="noStrike" kern="1200" cap="none" spc="0" normalizeH="0" baseline="0" noProof="0">
                          <a:ln>
                            <a:noFill/>
                          </a:ln>
                          <a:solidFill>
                            <a:prstClr val="black"/>
                          </a:solidFill>
                          <a:effectLst/>
                          <a:uLnTx/>
                          <a:uFillTx/>
                          <a:latin typeface="+mn-lt"/>
                          <a:ea typeface="+mn-ea"/>
                          <a:cs typeface="+mn-cs"/>
                        </a:rPr>
                        <a:t>
 ¡Si ya tenés esta pieza de la nueva colección, es hora de darle uso, esta deliciosa receta de pollo al horno es la prueba perfecta y te aseguramos que al final, vas a querer repetir!
Ingredientes:
• 1 pollo limpio entero, crudo
• 1 limón
• 1 cabeza de ajo
• 1 cda. de tomillo fresco
• 2 cdas. de mantequilla derretida 
• Sal y pimienta al gusto
Procedimiento:
1. Precalentar el horno a 425ºF.
2. Agregar sal, pimienta y tomillo por dentro y fuera del pollo.
3. Cortar el limón y la cabeza de ajo por la mitad y colocar dentro del pollo.
4. Untar la mantequilla por todo el exterior del pollo.
5. Con un hilo de cocina unir los muslos del pollo.
6. Colocar el pollo entero en la Cacerola Oval con tapa 29 cm.
7. Hornear por 1:30 hr o hasta que se vea jugoso y cocinado.
Ingresá aquí para ver más de nuestras recetas https://bit.ly/2mVH3UG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https://scontent.xx.fbcdn.net/v/t1.0-9/p720x720/71141496_2474826175916932_7225449273339412480_o.jpg?_nc_cat=109&amp;_nc_oc=AQnHM3cqcx-r3mAZUyVc0cMP34KpXMpU9rqQtGS_KZddyP_Ap_DQHI_2wbYadKfGMKg&amp;_nc_ht=scontent.xx&amp;oh=b31488703ea2554917424621ae27cbb2&amp;oe=5E2A92D6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10/13/2019 04:06:26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2378554"/>
                  </a:ext>
                </a:extLst>
              </a:tr>
            </a:tbl>
          </a:graphicData>
        </a:graphic>
      </p:graphicFrame>
      <p:sp>
        <p:nvSpPr>
          <p:cNvPr id="4" name="Text Placeholder 3">
            <a:extLst>
              <a:ext uri="{FF2B5EF4-FFF2-40B4-BE49-F238E27FC236}">
                <a16:creationId xmlns:a16="http://schemas.microsoft.com/office/drawing/2014/main" id="{9869E42D-875F-4918-A48E-2B287C3C7C47}"/>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678434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3EDC-D99F-4116-8FC9-906236325DC2}"/>
              </a:ext>
            </a:extLst>
          </p:cNvPr>
          <p:cNvSpPr>
            <a:spLocks noGrp="1"/>
          </p:cNvSpPr>
          <p:nvPr>
            <p:ph type="title"/>
          </p:nvPr>
        </p:nvSpPr>
        <p:spPr/>
        <p:txBody>
          <a:bodyPr/>
          <a:lstStyle/>
          <a:p>
            <a:r>
              <a:rPr lang="es-ES"/>
              <a:t>Facebook Top 20 publicaciones con más interacción (Incluye Automercado + Competencia). | All Pages - 21 of 21</a:t>
            </a:r>
            <a:endParaRPr lang="en-US"/>
          </a:p>
        </p:txBody>
      </p:sp>
      <p:graphicFrame>
        <p:nvGraphicFramePr>
          <p:cNvPr id="5" name="Table Placeholder 4">
            <a:extLst>
              <a:ext uri="{FF2B5EF4-FFF2-40B4-BE49-F238E27FC236}">
                <a16:creationId xmlns:a16="http://schemas.microsoft.com/office/drawing/2014/main" id="{FB5AF8D7-AC2D-4E45-A545-AF96E740948D}"/>
              </a:ext>
            </a:extLst>
          </p:cNvPr>
          <p:cNvGraphicFramePr>
            <a:graphicFrameLocks noGrp="1"/>
          </p:cNvGraphicFramePr>
          <p:nvPr>
            <p:ph type="tbl" sz="quarter" idx="13"/>
            <p:extLst>
              <p:ext uri="{D42A27DB-BD31-4B8C-83A1-F6EECF244321}">
                <p14:modId xmlns:p14="http://schemas.microsoft.com/office/powerpoint/2010/main" val="320215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3371244"/>
                    </a:ext>
                  </a:extLst>
                </a:gridCol>
                <a:gridCol w="905256">
                  <a:extLst>
                    <a:ext uri="{9D8B030D-6E8A-4147-A177-3AD203B41FA5}">
                      <a16:colId xmlns:a16="http://schemas.microsoft.com/office/drawing/2014/main" val="3590175493"/>
                    </a:ext>
                  </a:extLst>
                </a:gridCol>
                <a:gridCol w="658368">
                  <a:extLst>
                    <a:ext uri="{9D8B030D-6E8A-4147-A177-3AD203B41FA5}">
                      <a16:colId xmlns:a16="http://schemas.microsoft.com/office/drawing/2014/main" val="1469048075"/>
                    </a:ext>
                  </a:extLst>
                </a:gridCol>
                <a:gridCol w="329184">
                  <a:extLst>
                    <a:ext uri="{9D8B030D-6E8A-4147-A177-3AD203B41FA5}">
                      <a16:colId xmlns:a16="http://schemas.microsoft.com/office/drawing/2014/main" val="2344603038"/>
                    </a:ext>
                  </a:extLst>
                </a:gridCol>
                <a:gridCol w="329184">
                  <a:extLst>
                    <a:ext uri="{9D8B030D-6E8A-4147-A177-3AD203B41FA5}">
                      <a16:colId xmlns:a16="http://schemas.microsoft.com/office/drawing/2014/main" val="191811386"/>
                    </a:ext>
                  </a:extLst>
                </a:gridCol>
                <a:gridCol w="329184">
                  <a:extLst>
                    <a:ext uri="{9D8B030D-6E8A-4147-A177-3AD203B41FA5}">
                      <a16:colId xmlns:a16="http://schemas.microsoft.com/office/drawing/2014/main" val="2934639221"/>
                    </a:ext>
                  </a:extLst>
                </a:gridCol>
                <a:gridCol w="329184">
                  <a:extLst>
                    <a:ext uri="{9D8B030D-6E8A-4147-A177-3AD203B41FA5}">
                      <a16:colId xmlns:a16="http://schemas.microsoft.com/office/drawing/2014/main" val="3649305662"/>
                    </a:ext>
                  </a:extLst>
                </a:gridCol>
                <a:gridCol w="329184">
                  <a:extLst>
                    <a:ext uri="{9D8B030D-6E8A-4147-A177-3AD203B41FA5}">
                      <a16:colId xmlns:a16="http://schemas.microsoft.com/office/drawing/2014/main" val="3296976412"/>
                    </a:ext>
                  </a:extLst>
                </a:gridCol>
                <a:gridCol w="329184">
                  <a:extLst>
                    <a:ext uri="{9D8B030D-6E8A-4147-A177-3AD203B41FA5}">
                      <a16:colId xmlns:a16="http://schemas.microsoft.com/office/drawing/2014/main" val="2470658228"/>
                    </a:ext>
                  </a:extLst>
                </a:gridCol>
                <a:gridCol w="329184">
                  <a:extLst>
                    <a:ext uri="{9D8B030D-6E8A-4147-A177-3AD203B41FA5}">
                      <a16:colId xmlns:a16="http://schemas.microsoft.com/office/drawing/2014/main" val="3195255759"/>
                    </a:ext>
                  </a:extLst>
                </a:gridCol>
                <a:gridCol w="329184">
                  <a:extLst>
                    <a:ext uri="{9D8B030D-6E8A-4147-A177-3AD203B41FA5}">
                      <a16:colId xmlns:a16="http://schemas.microsoft.com/office/drawing/2014/main" val="3351315054"/>
                    </a:ext>
                  </a:extLst>
                </a:gridCol>
                <a:gridCol w="329184">
                  <a:extLst>
                    <a:ext uri="{9D8B030D-6E8A-4147-A177-3AD203B41FA5}">
                      <a16:colId xmlns:a16="http://schemas.microsoft.com/office/drawing/2014/main" val="837822429"/>
                    </a:ext>
                  </a:extLst>
                </a:gridCol>
                <a:gridCol w="329184">
                  <a:extLst>
                    <a:ext uri="{9D8B030D-6E8A-4147-A177-3AD203B41FA5}">
                      <a16:colId xmlns:a16="http://schemas.microsoft.com/office/drawing/2014/main" val="3709393375"/>
                    </a:ext>
                  </a:extLst>
                </a:gridCol>
                <a:gridCol w="329184">
                  <a:extLst>
                    <a:ext uri="{9D8B030D-6E8A-4147-A177-3AD203B41FA5}">
                      <a16:colId xmlns:a16="http://schemas.microsoft.com/office/drawing/2014/main" val="1857996005"/>
                    </a:ext>
                  </a:extLst>
                </a:gridCol>
                <a:gridCol w="329184">
                  <a:extLst>
                    <a:ext uri="{9D8B030D-6E8A-4147-A177-3AD203B41FA5}">
                      <a16:colId xmlns:a16="http://schemas.microsoft.com/office/drawing/2014/main" val="648589661"/>
                    </a:ext>
                  </a:extLst>
                </a:gridCol>
                <a:gridCol w="329184">
                  <a:extLst>
                    <a:ext uri="{9D8B030D-6E8A-4147-A177-3AD203B41FA5}">
                      <a16:colId xmlns:a16="http://schemas.microsoft.com/office/drawing/2014/main" val="1481816009"/>
                    </a:ext>
                  </a:extLst>
                </a:gridCol>
                <a:gridCol w="329184">
                  <a:extLst>
                    <a:ext uri="{9D8B030D-6E8A-4147-A177-3AD203B41FA5}">
                      <a16:colId xmlns:a16="http://schemas.microsoft.com/office/drawing/2014/main" val="79192031"/>
                    </a:ext>
                  </a:extLst>
                </a:gridCol>
                <a:gridCol w="329184">
                  <a:extLst>
                    <a:ext uri="{9D8B030D-6E8A-4147-A177-3AD203B41FA5}">
                      <a16:colId xmlns:a16="http://schemas.microsoft.com/office/drawing/2014/main" val="328980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89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- 2019-05-22 14:00:00</a:t>
                      </a:r>
                      <a:r>
                        <a:rPr kumimoji="0" lang="es-ES" sz="1000" b="0" i="0" u="none" strike="noStrike" kern="1200" cap="none" spc="0" normalizeH="0" baseline="0" noProof="0">
                          <a:ln>
                            <a:noFill/>
                          </a:ln>
                          <a:solidFill>
                            <a:prstClr val="black"/>
                          </a:solidFill>
                          <a:effectLst/>
                          <a:uLnTx/>
                          <a:uFillTx/>
                          <a:latin typeface="+mn-lt"/>
                          <a:ea typeface="+mn-ea"/>
                          <a:cs typeface="+mn-cs"/>
                        </a:rPr>
                        <a:t>
 Disfrutá el placer de contemplar la naturaleza.
Las nuevas bolsas reutilizables del Auto llenas de Árboles Mágicos te inspiran a pausar, contemplar, conectar y crear.🌳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https://scontent.xx.fbcdn.net/v/t1.0-9/p720x720/61294431_2265351306864421_1657819417335037952_o.png?_nc_cat=107&amp;_nc_ht=scontent.xx&amp;oh=02c18400796eaf455450c240dc0164f3&amp;oe=5D9574EA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04:39:16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9107915"/>
                  </a:ext>
                </a:extLst>
              </a:tr>
            </a:tbl>
          </a:graphicData>
        </a:graphic>
      </p:graphicFrame>
      <p:sp>
        <p:nvSpPr>
          <p:cNvPr id="4" name="Text Placeholder 3">
            <a:extLst>
              <a:ext uri="{FF2B5EF4-FFF2-40B4-BE49-F238E27FC236}">
                <a16:creationId xmlns:a16="http://schemas.microsoft.com/office/drawing/2014/main" id="{CE242C92-9DF8-48C1-8A0C-3459ED578FBC}"/>
              </a:ext>
            </a:extLst>
          </p:cNvPr>
          <p:cNvSpPr>
            <a:spLocks noGrp="1"/>
          </p:cNvSpPr>
          <p:nvPr>
            <p:ph type="body" sz="quarter" idx="14"/>
          </p:nvPr>
        </p:nvSpPr>
        <p:spPr/>
        <p:txBody>
          <a:bodyPr/>
          <a:lstStyle/>
          <a:p>
            <a:r>
              <a:rPr lang="en-US"/>
              <a:t>01/01/2019 - 11/10/2019</a:t>
            </a:r>
          </a:p>
        </p:txBody>
      </p:sp>
    </p:spTree>
    <p:extLst>
      <p:ext uri="{BB962C8B-B14F-4D97-AF65-F5344CB8AC3E}">
        <p14:creationId xmlns:p14="http://schemas.microsoft.com/office/powerpoint/2010/main" val="12191528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2502</Words>
  <Application>Microsoft Office PowerPoint</Application>
  <PresentationFormat>On-screen Show (4:3)</PresentationFormat>
  <Paragraphs>833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Mensual Ejecutivo</vt:lpstr>
      <vt:lpstr>Facebook Número de Fans y % de Crecimiento en 30 días. | All Pages</vt:lpstr>
      <vt:lpstr>Facebook Interaction Rate (Porcentaje de Interacción normalizado para comparación). | All Pages</vt:lpstr>
      <vt:lpstr>Facebook Total de Interacciones: Reacciones + Shares + Comentarios | All Pages</vt:lpstr>
      <vt:lpstr>Facebook Alcance Total: Número de personas únicas que recibieron nuestros mensajes. | All Pages</vt:lpstr>
      <vt:lpstr>Facebook Top 20 publicaciones con más interacción (Incluye Automercado + Competencia). | All Pages - 1 of 21</vt:lpstr>
      <vt:lpstr>Facebook Top 20 publicaciones con más interacción (Incluye Automercado + Competencia). | All Pages - 2 of 21</vt:lpstr>
      <vt:lpstr>Facebook Top 20 publicaciones con más interacción (Incluye Automercado + Competencia). | All Pages - 3 of 21</vt:lpstr>
      <vt:lpstr>Facebook Top 20 publicaciones con más interacción (Incluye Automercado + Competencia). | All Pages - 4 of 21</vt:lpstr>
      <vt:lpstr>Facebook Top 20 publicaciones con más interacción (Incluye Automercado + Competencia). | All Pages - 5 of 21</vt:lpstr>
      <vt:lpstr>Facebook Top 20 publicaciones con más interacción (Incluye Automercado + Competencia). | All Pages - 6 of 21</vt:lpstr>
      <vt:lpstr>Facebook Top 20 publicaciones con más interacción (Incluye Automercado + Competencia). | All Pages - 7 of 21</vt:lpstr>
      <vt:lpstr>Facebook Top 20 publicaciones con más interacción (Incluye Automercado + Competencia). | All Pages - 8 of 21</vt:lpstr>
      <vt:lpstr>Facebook Top 20 publicaciones con más interacción (Incluye Automercado + Competencia). | All Pages - 9 of 21</vt:lpstr>
      <vt:lpstr>Facebook Top 20 publicaciones con más interacción (Incluye Automercado + Competencia). | All Pages - 10 of 21</vt:lpstr>
      <vt:lpstr>Facebook Top 20 publicaciones con más interacción (Incluye Automercado + Competencia). | All Pages - 11 of 21</vt:lpstr>
      <vt:lpstr>Facebook Top 20 publicaciones con más interacción (Incluye Automercado + Competencia). | All Pages - 12 of 21</vt:lpstr>
      <vt:lpstr>Facebook Top 20 publicaciones con más interacción (Incluye Automercado + Competencia). | All Pages - 13 of 21</vt:lpstr>
      <vt:lpstr>Facebook Top 20 publicaciones con más interacción (Incluye Automercado + Competencia). | All Pages - 14 of 21</vt:lpstr>
      <vt:lpstr>Facebook Top 20 publicaciones con más interacción (Incluye Automercado + Competencia). | All Pages - 15 of 21</vt:lpstr>
      <vt:lpstr>Facebook Top 20 publicaciones con más interacción (Incluye Automercado + Competencia). | All Pages - 16 of 21</vt:lpstr>
      <vt:lpstr>Facebook Top 20 publicaciones con más interacción (Incluye Automercado + Competencia). | All Pages - 17 of 21</vt:lpstr>
      <vt:lpstr>Facebook Top 20 publicaciones con más interacción (Incluye Automercado + Competencia). | All Pages - 18 of 21</vt:lpstr>
      <vt:lpstr>Facebook Top 20 publicaciones con más interacción (Incluye Automercado + Competencia). | All Pages - 19 of 21</vt:lpstr>
      <vt:lpstr>Facebook Top 20 publicaciones con más interacción (Incluye Automercado + Competencia). | All Pages - 20 of 21</vt:lpstr>
      <vt:lpstr>Facebook Top 20 publicaciones con más interacción (Incluye Automercado + Competencia). | All Pages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Mensual Ejecutivo</dc:title>
  <dc:creator>Frederik Peiniger</dc:creator>
  <cp:lastModifiedBy>Frederik Peiniger</cp:lastModifiedBy>
  <cp:revision>1</cp:revision>
  <dcterms:created xsi:type="dcterms:W3CDTF">2019-11-11T03:16:50Z</dcterms:created>
  <dcterms:modified xsi:type="dcterms:W3CDTF">2019-11-11T03:17:48Z</dcterms:modified>
</cp:coreProperties>
</file>