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812E7-B920-41DA-B109-7C1E6DD7F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95764-7E7E-4ABF-B57A-773F6EB4E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6162415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14781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2961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62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998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574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131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678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812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605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74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431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59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2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174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6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858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874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38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8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- 2019-02-15 08:00:00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15 de febrero damos nuestro primer paso para ser más Auto Conscientes.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https://scontent.xx.fbcdn.net/v/t1.0-9/s720x720/51933332_2114125995320287_5988955513402949632_o.jpg?_nc_cat=104&amp;_nc_ht=scontent.xx&amp;oh=ba5a41562166b4f0f0294b7d1820db58&amp;oe=5D0CFC8F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03/15/2019 04:38:28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896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72A6E-70AA-465D-A0E8-5B2EAAACF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831323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59828-A8F6-4153-8A8E-4B80C58CC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E35E8-32E6-4E9F-A91D-16902CF82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911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03031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777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232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506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669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479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74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053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119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88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124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34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184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377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21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73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05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571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2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- 2019-05-17 14:03:37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Auto a Auto le apostamos a la eliminación de bolsas plásticas de empaque.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https://scontent.xx.fbcdn.net/v/t1.0-9/s720x720/60443736_2258779337521618_3510060081330782208_o.png?_nc_cat=107&amp;_nc_ht=scontent.xx&amp;oh=4ca44935a14ce38cda2a4ed10e1a816e&amp;oe=5D9D88E5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06/06/2019 04:39:27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28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8979A-F9CC-40C6-9907-8677809FA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173216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F77F-02AC-4FCE-B69E-8E90CCBB0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2BFF3-2B24-45A9-B23C-88EB65085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248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309033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2239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08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485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82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57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213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24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17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575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175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911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300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999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7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988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344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536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5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- 2019-02-16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Ser más Auto Conscientes significa saber que siempre podemos mejorar. Desde el 15 de febrero, el Auto de Los Yoses no entrega bolsas plásticas de empaque.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https://scontent.xx.fbcdn.net/v/t1.0-9/s720x720/51912000_2114128085320078_8582563972853530624_o.jpg?_nc_cat=105&amp;_nc_ht=scontent.xx&amp;oh=aeb62c261ea3d61ec09f5e58f77869f6&amp;oe=5CE0145A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03/05/2019 03:38:17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63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D1D85-E437-45E1-AD70-020A7C3F8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251334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48E4-25D6-4232-87C4-45CC2350A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E2D25-B92D-45BE-842C-375317E68E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027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840898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8958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142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99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695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7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4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26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451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46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22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751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286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925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66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973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406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585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65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- 2019-06-15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tenemos muy buenas noticias, la cerveza Modelo está de vuelta en tu Auto favorito😉 ¡Te esperamos!
Disponibilidad varía según supermercado.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https://scontent.xx.fbcdn.net/v/t1.0-9/p720x720/64346318_2306994439366774_1134585043679707136_n.jpg?_nc_cat=108&amp;_nc_oc=AQl09lyqIiMYJjCSHmfFENWLWYcyZuSSgJeUwDi0wI0LDLb1sBs8JiEVrSJBLsziGUk&amp;_nc_ht=scontent.xx&amp;oh=6f6392549cfed238a1940d920bf8a287&amp;oe=5DA8633B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07/10/2019 04:37:38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39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97FDA-8596-4FBD-A361-421E53851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552415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937C-EB23-47B4-827F-FF8262AA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A1844-BEB7-4CCE-945F-BDDF84455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2520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683663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7503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582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445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267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429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89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15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86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093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203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51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729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786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85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088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9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1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30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- 2018-09-28 15:29:00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¡Porque vos lo pediste: las pajillas metálicas volvieron al Auto! 
Llevá tu kit de 6 pajillas, hisopo limpiador y anillo a solo ¢4,995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https://scontent.xx.fbcdn.net/v/t1.0-9/p720x720/42789821_1922235054509383_4680870348063768576_o.jpg?_nc_cat=111&amp;_nc_ht=scontent.xx&amp;oh=bb5e1bd94cebd5c5371b222050a26c23&amp;oe=5C882B14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10/25/2018 04:37:12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582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59BC2-2EE2-4B8E-A263-93A403171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118075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0E299-C35A-4E98-9A7E-8B077A3A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4E1AC-88B9-499E-B685-A68EBA0E0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928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115038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1180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99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34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93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204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170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95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880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12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61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58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143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989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09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994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164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7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- 2019-06-14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increíbles helados Mochi llegaron al Auto! 😍
Vení por los tuyos y disfrutá de un delicioso helado premium, sin lactosa, vegano y libre de soya y gluten ❤️
Sus sabores te antojarán: Fresa, Chocolate y Caramelo Salado. Encontralos en tu Auto favorito. Precio ¢6.395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https://scontent.xx.fbcdn.net/v/t1.0-9/s720x720/62575610_2306542069412011_1154904130230157312_o.jpg?_nc_cat=102&amp;_nc_oc=AQn8bgkOfF7ILyzT7QYol1-dzzY2kJiEDzo-IiJTBqkR0uIrmmevQ36upx27uYZNx8Y&amp;_nc_ht=scontent.xx&amp;oh=26b408278cea5ce664d40d9777308ddb&amp;oe=5DC6E00A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04:36:54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359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BD810-F362-49D5-B52F-18BC15AFF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37131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11E23-14EE-442C-9870-FCCA8A52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573B3-DCD1-4448-B8CB-384D6D7D7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601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24354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2323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804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164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038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34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792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24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823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76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904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57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727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97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13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670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350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383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4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- 2019-03-14 09:12:39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¡Llegó el momento que tanto estabas esperando!
La nueva colección de vasos de doble pared y accesorios Vivo te está esperando en tu Auto favorito.
Ingresá en el siguiente link: https://bit.ly/2TEwPXQ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https://scontent.xx.fbcdn.net/v/t1.0-9/p720x720/53681266_2158983980834488_8019048818915934208_o.jpg?_nc_cat=103&amp;_nc_ht=scontent.xx&amp;oh=117dd21c71a615dc5b78d05b364c1ce2&amp;oe=5D4FE570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03/31/2019 04:38:49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10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225B9-556B-46D5-B1A6-14AA6B06C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871723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1747-9595-447E-AC3F-73222644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C14E1-EA77-4AFD-A8EC-232ED5948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594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643567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4658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66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83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318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6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385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5939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02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891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808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80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92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881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935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79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41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07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71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- 2019-05-29 12:11:13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Sorpresa de mitad de semana para los más antojados 😋 Sólo por el día de HOY, 29 de mayo: 2x1 en Helado Tutto Chocolvers de Pops ¡Vení por el tuyo y probá esta delicia! 
Precio: ¢ 3,700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https://scontent.xx.fbcdn.net/v/t1.0-9/p720x720/61610515_2278461808886704_4809771263033606144_o.jpg?_nc_cat=103&amp;_nc_ht=scontent.xx&amp;oh=399e0c230e16bf1239da67e05a7ec5a9&amp;oe=5D881189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06/21/2019 04:44:50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94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52D6E-3811-4E44-982A-B9A557334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290429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222D-E2AF-4143-921E-EA6E66230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422CA-1E98-4C98-A9DC-68D6F803F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22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43650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5441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861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012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41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53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007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817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114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2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303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817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90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042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350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61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819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841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95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- 2019-02-15 11:34:00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¡Una noticia como esta merece compartirse! Este gran logro es motivo de celebración para todos nosotros en Auto Mercado y por eso queremos agradecer a todas las personas que pusieron su granito de arena por nuestro medio ambiente.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https://scontent.xx.fbcdn.net/v/t1.0-9/p720x720/51732425_2115525455180341_5790038677228879872_o.jpg?_nc_cat=106&amp;_nc_ht=scontent.xx&amp;oh=feae3ba633c5db7deae35050995aecfb&amp;oe=5D1D2558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03/15/2019 04:38:28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444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F157D-CA7D-448A-B93F-80FDC348F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16956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08D4D-D6DB-4AB6-B627-C1776515E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B657C-2443-4B07-A1B7-15ECBAF45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967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148694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987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63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54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580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63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05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792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853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610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312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620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88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263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966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622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51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39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19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- 2019-03-09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felices de contarles que el próximo 25 de marzo de 2019 Auto Mercado Multiplaza dará su paso para ser más Auto Consciente, uniéndose así a Auto Mercado Yoses.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https://scontent.xx.fbcdn.net/v/t1.0-9/s720x720/53871660_2151923704873849_6314852138560258048_o.png?_nc_cat=107&amp;_nc_ht=scontent.xx&amp;oh=7e417d8eee81c6a9bf8a14e9a69936e3&amp;oe=5D05E47E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03/22/2019 04:42:10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702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D26ED-A587-4C58-B5E3-DD4F337AC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796894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9A71C-D857-4218-A2CC-7EB7B218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9DAA6-C541-4CEF-9A3D-3F71E102C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186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024271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12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01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643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116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14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69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33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34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477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056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903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30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8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16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956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739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405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4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- 2019-05-18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Contanos qué es lo que más te gusta de la nueva imagen de los empaques Manza Té y taggeá a la persona con la querés compartir una delciosa taza de té Manza Té, anotá tu número de tarjeta Auto Frecuente y participá en el sorteo de este hermoso calentador eléctrico marca KitchenAid.
Fecha de participación: 18 y 19 de mayo 2019.
Ver reglamento: https://bit.ly/2Tz4Ckl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https://scontent.xx.fbcdn.net/v/t1.0-9/60493479_2258731527526399_1243239727629336576_n.png?_nc_cat=100&amp;_nc_ht=scontent.xx&amp;oh=68425907300a122955f5fb71648f45ff&amp;oe=5D8AC13D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06/06/2019 04:39:27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6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681DF-55FD-4FA9-89B8-6509C7354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5416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5F47-B0A2-4FBE-B0FE-11D7C934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299B1-E1A6-44CD-9CD3-554665311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822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654317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9339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496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69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720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399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56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92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56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1339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18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369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80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844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59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27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49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838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6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- 2019-02-15 23:11:02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Ser Auto Consciente es creer que los cambios se hacen juntos. Por eso hoy, obsequiamos este jardín a la comunidad de Los Yoses, esperando que sea el primero de muchos en el barrio.💚 #AutoConsciente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https://scontent.xx.fbcdn.net/v/t15.5256-10/s720x720/52029865_301323323913504_4735850048326205440_n.jpg?_nc_cat=109&amp;_nc_ht=scontent.xx&amp;oh=dd49f699b457ee804d8a63391dc4e865&amp;oe=5D16C765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03/13/2019 04:36:14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66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77709-C0AA-4DC9-AED6-3054EF775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2325044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5A643-D4B5-4290-B5C4-E921458D4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94F26-AB87-4060-B75A-E3607015B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237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140241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6383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706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56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40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00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90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18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734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79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905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01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754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03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993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875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55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462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47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- 2019-05-08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te lo soñaste, es realidad! 😍
Encontrá solo por hoy un 2X1 en la deliciosa paleta de helado sabor chocolate-almendra Haagen Dazs 70g  en tu Auto favorito. 
Válido sólo por hoy 8 de mayo 2019.
Precio: ¢2,250.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https://scontent.xx.fbcdn.net/v/t1.0-9/q84/p720x720/60353019_2242620102470875_1496771123126206464_o.jpg?_nc_cat=109&amp;_nc_ht=scontent.xx&amp;oh=4645f588e7e374acb064cf4186b3309e&amp;oe=5D6DDDAF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05/17/2019 04:40:58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49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15893-9034-4C8D-A913-D98B5536A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4170733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6238-8DFC-4D55-BE7C-56D82BF8E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2389E-3882-42AE-8813-A5F100EE3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765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56103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4728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54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651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23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551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23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777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22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71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89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248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83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68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73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803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24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17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6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- 2018-12-04 09:56:33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te encanta la sangría, este mix es perfecto para vos. Disfrutá este sabor delicioso y natural sin complicarte.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https://scontent.xx.fbcdn.net/v/t1.0-9/p720x720/47680818_2012340172165537_7631114234436255744_o.jpg?_nc_cat=102&amp;_nc_ht=scontent.xx&amp;oh=4cbb6ab73912a6c9fc244c1d76571bf5&amp;oe=5CA7A444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12/19/2018 03:38:17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480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C32C5-3BE3-4803-87D1-0D4268429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2057406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F1F8-C99E-4C40-AED5-7288895B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78FEE-2D62-4F8E-A401-38EA103C8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818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13511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1583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035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2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659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84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87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768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113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261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52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36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427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358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656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59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32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038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3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- 2019-04-18 18:09:00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al Auto y encontrá los suaves, ricos y coloridos postres de Cheesecake Factory. ¡Son 4 sabores!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https://scontent.xx.fbcdn.net/v/t1.0-9/p720x720/56640135_2199892020077017_4426086059067047936_o.jpg?_nc_cat=107&amp;_nc_ht=scontent.xx&amp;oh=05931d15a8ec69e4ab0220b978c31c92&amp;oe=5D51C2D8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04:36:37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008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A6A1C-565F-4F48-8D76-8CD000414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2643860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AD8C-9D1F-4BCB-A328-D2909B60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DA912-9919-4F65-ADA8-335892A85D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531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92118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0600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166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628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05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36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27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486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647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1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50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276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294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579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520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01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64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198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7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- 2019-05-22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Disfrutá el placer de contemplar la naturaleza.
Las nuevas bolsas reutilizables del Auto llenas de Árboles Mágicos te inspiran a pausar, contemplar, conectar y crear.🌳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https://scontent.xx.fbcdn.net/v/t1.0-9/p720x720/61294431_2265351306864421_1657819417335037952_o.png?_nc_cat=107&amp;_nc_ht=scontent.xx&amp;oh=02c18400796eaf455450c240dc0164f3&amp;oe=5D9574EA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04:39:16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31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6FB11-BBAB-4C79-A6A5-C62BD4E68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4081342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3914-58AF-43FC-BB7F-5D9A5FD9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482C02-8375-4913-B381-7058A431A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597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719471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160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14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99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3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314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682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356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089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861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754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355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48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91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200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502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822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25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- 2019-03-06 20:00:19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Contanos cuál helado preferís Trits de Naranja Holandesa o Milán Menta y con quién compartirías 30 helados de tu favorito. No olvidés anotar tu tarjeta Auto Frecuente. 👍❤️😀 
Si no sabés vení al Auto y probalos que ya los tenemos. 😋
Plazo de participación del 06 al 09 de marzo del 2019.
Ver reglamento en: https://bit.ly/2XH9cMY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https://scontent.xx.fbcdn.net/v/t1.0-9/p720x720/53717373_2149415495124670_8008928024835653632_o.jpg?_nc_cat=100&amp;_nc_ht=scontent.xx&amp;oh=5f4911981119eee4546fa7d49f00da67&amp;oe=5D16828E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03/27/2019 04:38:15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76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89488-1287-4B83-8634-796F1977B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296096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7928-2007-407F-8122-D299FD347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D0FD3-698C-4202-BBCA-8B0450F99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68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498630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2601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869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901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91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4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088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38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37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529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657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658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85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001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59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178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03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769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8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- 2018-10-19 20:16:00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¡Saboreá lo mejor de Alemania con estos deliciosos pretzels! 🥨😋
Disponibles este mes de Oktobeer Fest en las panaderías de tu Auto favorito.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https://scontent.xx.fbcdn.net/v/t1.0-9/q91/p720x720/44303582_1948363951896493_9080347474119360512_o.jpg?_nc_cat=107&amp;_nc_ht=scontent.xx&amp;oh=8622301d8835f9fb0e954c8b74737df1&amp;oe=5C6F0A4B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78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FEA7D-331E-4E79-8F2F-22C2B9BD7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16307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97689-1BFE-434B-B3A9-85C3CB250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73A66-2996-4571-B183-FE7AD5628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810614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4573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412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50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53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52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641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44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850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95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158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159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796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754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509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928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48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249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08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- 2019-07-02 11:31:02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¿Sabías que en Auto Mercado NO comercializamos Lenguado hasta que su forma de pesca nos asegure la conservación de los ecosistemas marinos?.
#Pescayconsumoresponsable #AutoMercado #MarViva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https://scontent.xx.fbcdn.net/v/t1.0-9/p720x720/65512391_2338504986215719_8184992486783975424_o.jpg?_nc_cat=103&amp;_nc_oc=AQk5Y_uLx5nShrLYTbftBn_BPIyidP_lnM-R2qe5NN9Fot_RS9ajBXEu_HOns8rPUSM&amp;_nc_ht=scontent.xx&amp;oh=ee3869cdccc2496b75301894b677bf20&amp;oe=5DC2D7B5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07/13/2019 04:40:28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417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F69FE-355B-4212-9DC0-DA2BAB93E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581734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8E7B-D824-4F84-B3DB-E0B2C9C0C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82574-9564-47E2-B459-5C7B1A91A7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387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48716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9567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14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52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380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05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12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08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625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00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700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705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107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56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702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145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306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81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3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- 2019-02-21 17:30:01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importa qué bolsa o empaque usés, lo que queremos es ayudarte a hacer tus compras de una forma más Auto Consciente. ¿Vos qué usás: bolsa, caja o papel?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https://scontent.xx.fbcdn.net/v/t1.0-9/s720x720/52165043_2114131705319716_8540463032675860480_o.jpg?_nc_cat=108&amp;_nc_ht=scontent.xx&amp;oh=b1dc60f893709dd17093c9be12c48312&amp;oe=5D17547A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03/15/2019 04:38:28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BE905-9EF1-463B-A3A4-766F53265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86340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166C-0C97-45FC-BBF3-39F89905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F96C9D-F162-433D-BE4B-7A0F2D856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945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213950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790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1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113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718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80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85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216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805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64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377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108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99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216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46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36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724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844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57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- 2019-05-21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la fresa, el chocolate o la manzana verde son lo tuyo, adquirí las nuevas pajillas comestibles disponibles en nuestras cafeterías de Auto: Bratsi, San José Centro, Escazú, Heredia y Multiplaza Escazú.
*Disponibilidad varía según supermercados.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https://scontent.xx.fbcdn.net/v/t1.0-9/p720x720/60545750_2258800620852823_2431119886613741568_n.jpg?_nc_cat=103&amp;_nc_ht=scontent.xx&amp;oh=43d39be330446c4af1ea45fa5758de9a&amp;oe=5D90DBA8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06/07/2019 04:36:57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1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88C65-CFC0-4DF8-A999-F4929DD18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669891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81371-C264-4A25-97F7-7E36D128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70199-BE69-438A-9772-8557420AC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803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26605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229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648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123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79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072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473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50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3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651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05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42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322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25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695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27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108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101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30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Walmart Costa Rica - 2019-07-16 19:05:04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🤩💇‍♀️ El cabello que deseás en 6 simples pasos. Probá lo mejor de Kativa para lograr el liso sin dañarlo.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https://scontent.xx.fbcdn.net/v/t1.0-9/p720x720/66663942_2516810475006729_7236138132679163904_o.png?_nc_cat=106&amp;_nc_oc=AQkJcS26HXhl_MWQxUCy94xkL-aSysffcopJYSZIuTF7_IHtw99-ZdP-dlT96FQcYnU&amp;_nc_ht=scontent.xx&amp;oh=84bb03482c9c8f685866acc626e5ed37&amp;oe=5E11272B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09/05/2019 04:43:06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5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94195-810F-4542-9298-71A188985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72838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DE22-D9B7-45C3-9EFB-83301D9E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72D90-C464-48BC-B77B-669CFEC171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103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568421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932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042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05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108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309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55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563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31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02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30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091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202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96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65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775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55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96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59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- 2019-01-25 13:04:00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hay nada más delicioso que comer mantequilla de maní o de almendras recién hechas. 😋
¡Vení a Auto Mercado Lindora y probalas!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https://scontent.xx.fbcdn.net/v/t15.5256-10/s720x720/49951235_327247051218468_1398295979819532288_n.jpg?_nc_cat=104&amp;_nc_ht=scontent.xx&amp;oh=39961da370714be65c508c51f12b6cb9&amp;oe=5CF3D5D2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02/18/2019 03:37:11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591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73A24-52EB-48DA-B48A-5760FC825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414496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88FE8-AC0C-40F2-B493-8ADE8B96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04DFD0-5E05-4EB9-99F3-E5C246E64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76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582499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0333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66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362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58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747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627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95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97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70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535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130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16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960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16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93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15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22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53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- 2018-12-07 11:47:00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tenemos una gran noticia: ¡Ya podés encontrar el nuevo Bailey’s Almande en tu Auto favorito! 
Este año tenés una razón más para celebrar🎉
Precio GAM: ¢12.005.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https://scontent.xx.fbcdn.net/v/t1.0-9/p720x720/47575919_2015842388481982_8432931336645246976_o.jpg?_nc_cat=101&amp;_nc_ht=scontent.xx&amp;oh=a0c44e1a79f035e718b73464a2da7eea&amp;oe=5C98C23D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12/24/2018 03:38:16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54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95057-863B-4852-9653-115B7DD05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58257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32D42-CE23-4D52-A309-7E453EE0D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93F55-C607-4FBD-ACE8-5E778D258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53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76946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504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84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31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219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8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2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55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732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41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088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69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37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76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72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849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23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83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5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- 2018-12-14 08:00:01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 si llevás Coca Cola para compartir? ¡Todos podemos ser como Santa generando buenas acciones! Contanos a quién le regalarías una Coca Cola en Navidad y participá en el sorteo de una hielera clásica de la marca para que no tengás excusa de compartir adonde quiera que vayás. #SeamosSanta
Ver reglamento en: https://bit.ly/2gLLy0u
Fecha de participación: viernes 14 de diciembre 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https://scontent.xx.fbcdn.net/v/t1.0-9/p720x720/48374930_2026699524062935_3850028715861868544_o.jpg?_nc_cat=109&amp;_nc_ht=scontent.xx&amp;oh=5cce524766c016b61e5fcf71f82b534b&amp;oe=5CD87FF6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12/29/2018 03:37:53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84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2D0E8-9231-4216-8DC6-F676AFC3B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09/01/2018 - 08/31/2019</a:t>
            </a:r>
          </a:p>
        </p:txBody>
      </p:sp>
    </p:spTree>
    <p:extLst>
      <p:ext uri="{BB962C8B-B14F-4D97-AF65-F5344CB8AC3E}">
        <p14:creationId xmlns:p14="http://schemas.microsoft.com/office/powerpoint/2010/main" val="681152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2614</Words>
  <Application>Microsoft Office PowerPoint</Application>
  <PresentationFormat>On-screen Show (4:3)</PresentationFormat>
  <Paragraphs>949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All Pages - 1 of 25</vt:lpstr>
      <vt:lpstr>Facebook Own Posts Table | All Pages - 2 of 25</vt:lpstr>
      <vt:lpstr>Facebook Own Posts Table | All Pages - 3 of 25</vt:lpstr>
      <vt:lpstr>Facebook Own Posts Table | All Pages - 4 of 25</vt:lpstr>
      <vt:lpstr>Facebook Own Posts Table | All Pages - 5 of 25</vt:lpstr>
      <vt:lpstr>Facebook Own Posts Table | All Pages - 6 of 25</vt:lpstr>
      <vt:lpstr>Facebook Own Posts Table | All Pages - 7 of 25</vt:lpstr>
      <vt:lpstr>Facebook Own Posts Table | All Pages - 8 of 25</vt:lpstr>
      <vt:lpstr>Facebook Own Posts Table | All Pages - 9 of 25</vt:lpstr>
      <vt:lpstr>Facebook Own Posts Table | All Pages - 10 of 25</vt:lpstr>
      <vt:lpstr>Facebook Own Posts Table | All Pages - 11 of 25</vt:lpstr>
      <vt:lpstr>Facebook Own Posts Table | All Pages - 12 of 25</vt:lpstr>
      <vt:lpstr>Facebook Own Posts Table | All Pages - 13 of 25</vt:lpstr>
      <vt:lpstr>Facebook Own Posts Table | All Pages - 14 of 25</vt:lpstr>
      <vt:lpstr>Facebook Own Posts Table | All Pages - 15 of 25</vt:lpstr>
      <vt:lpstr>Facebook Own Posts Table | All Pages - 16 of 25</vt:lpstr>
      <vt:lpstr>Facebook Own Posts Table | All Pages - 17 of 25</vt:lpstr>
      <vt:lpstr>Facebook Own Posts Table | All Pages - 18 of 25</vt:lpstr>
      <vt:lpstr>Facebook Own Posts Table | All Pages - 19 of 25</vt:lpstr>
      <vt:lpstr>Facebook Own Posts Table | All Pages - 20 of 25</vt:lpstr>
      <vt:lpstr>Facebook Own Posts Table | All Pages - 21 of 25</vt:lpstr>
      <vt:lpstr>Facebook Own Posts Table | All Pages - 22 of 25</vt:lpstr>
      <vt:lpstr>Facebook Own Posts Table | All Pages - 23 of 25</vt:lpstr>
      <vt:lpstr>Facebook Own Posts Table | All Pages - 24 of 25</vt:lpstr>
      <vt:lpstr>Facebook Own Posts Table | All Pages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 - 1 of 25</dc:title>
  <dc:creator>Frederik Peiniger</dc:creator>
  <cp:lastModifiedBy>Frederik Peiniger</cp:lastModifiedBy>
  <cp:revision>1</cp:revision>
  <dcterms:created xsi:type="dcterms:W3CDTF">2019-09-05T16:43:07Z</dcterms:created>
  <dcterms:modified xsi:type="dcterms:W3CDTF">2019-09-05T16:52:17Z</dcterms:modified>
</cp:coreProperties>
</file>