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Aperol Spritz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42737</c:v>
                </c:pt>
                <c:pt idx="2">
                  <c:v>42738</c:v>
                </c:pt>
                <c:pt idx="3">
                  <c:v>42739</c:v>
                </c:pt>
                <c:pt idx="4">
                  <c:v>42740</c:v>
                </c:pt>
                <c:pt idx="5">
                  <c:v>42741</c:v>
                </c:pt>
                <c:pt idx="6">
                  <c:v>42742</c:v>
                </c:pt>
                <c:pt idx="7">
                  <c:v>42743</c:v>
                </c:pt>
                <c:pt idx="8">
                  <c:v>42744</c:v>
                </c:pt>
                <c:pt idx="9">
                  <c:v>42745</c:v>
                </c:pt>
                <c:pt idx="10">
                  <c:v>42746</c:v>
                </c:pt>
                <c:pt idx="11">
                  <c:v>42747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345410</c:v>
                </c:pt>
                <c:pt idx="1">
                  <c:v>10908</c:v>
                </c:pt>
                <c:pt idx="2">
                  <c:v>38383</c:v>
                </c:pt>
                <c:pt idx="3">
                  <c:v>40406</c:v>
                </c:pt>
                <c:pt idx="4">
                  <c:v>16279</c:v>
                </c:pt>
                <c:pt idx="5">
                  <c:v>74764</c:v>
                </c:pt>
                <c:pt idx="6">
                  <c:v>36079</c:v>
                </c:pt>
                <c:pt idx="7">
                  <c:v>16856</c:v>
                </c:pt>
                <c:pt idx="8">
                  <c:v>30040</c:v>
                </c:pt>
                <c:pt idx="9">
                  <c:v>444</c:v>
                </c:pt>
                <c:pt idx="10">
                  <c:v>479</c:v>
                </c:pt>
                <c:pt idx="11">
                  <c:v>20763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AC8-47CF-B734-CA25F59058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7464936"/>
        <c:axId val="277464280"/>
      </c:lineChart>
      <c:dateAx>
        <c:axId val="2774649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464280"/>
        <c:crosses val="autoZero"/>
        <c:auto val="1"/>
        <c:lblOffset val="100"/>
        <c:baseTimeUnit val="days"/>
      </c:dateAx>
      <c:valAx>
        <c:axId val="277464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464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FBFA04-BD73-4C3E-9FD2-BF3B85E5A7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Engaged Users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57E79E9-9D52-4695-834A-5B8CFFF3A1C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229414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3541ED-EA8E-4FE1-951B-CA214E9F11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01/01/2017 - 31/12/2017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72A210-C712-4895-B306-BE8FE6CCF6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545081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Engaged Users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Engaged Users</dc:title>
  <dc:creator>Administrator</dc:creator>
  <cp:lastModifiedBy>Administrator</cp:lastModifiedBy>
  <cp:revision>1</cp:revision>
  <dcterms:created xsi:type="dcterms:W3CDTF">2018-02-28T17:26:17Z</dcterms:created>
  <dcterms:modified xsi:type="dcterms:W3CDTF">2018-02-28T17:26:21Z</dcterms:modified>
</cp:coreProperties>
</file>