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8F56F-0D33-4EC7-9119-B7A8CF400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orbitgum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908E51-39B0-4AF8-A749-7AEF4E7025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8784605"/>
              </p:ext>
            </p:extLst>
          </p:nvPr>
        </p:nvGraphicFramePr>
        <p:xfrm>
          <a:off x="457200" y="1731963"/>
          <a:ext cx="8229598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177203330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80706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326960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75368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566046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39159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432895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849097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812778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460280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01019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7276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02AD61-8520-4761-BD09-77E65C8073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37452774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F6BAF-B1E7-412D-9961-CEC0912B5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orbitgum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A2099D-337A-4E16-B8DE-4844B97C37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41178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129175157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399477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364013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571539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072158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730694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674156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806381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292433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415720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393765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4704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orbitgum - 2019-08-28 13:21:55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Even Orbit couldn’t help make this first kiss happen. 🔥 SWEEPS ALERT 🔥
You could turn your bad date into a big win. Follow the steps below for a chance to win a great date package!
TO ENTER: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 Follow us @OrbitGum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 Share your awkward date story in the comments below using just three emojis &amp; #Sweepstakes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 You could win the ultimate date package that just might help make your next one better.
No Purch Nec. 50 US/DC. 18+ (19 AL/NE, 21 MS). Ends 9/6. 
Rules: bit.ly/OrbitSweeps (Rules linked in bio).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https://www.instagram.com/p/B1t7DAfh-fx/media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09/06/2019 13:24:13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0111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A6BB17-E656-4767-897E-3E261E9F67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1235468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7DD83-D101-4DE4-9201-EF5AD0FA8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orbitgum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49D3C8-E3ED-46CA-94EE-B93709A44C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89527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94836085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8500014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473922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637760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18932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016997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70742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723687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173606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382096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270085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243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orbitgum - 2019-08-23 14:28:18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We’re here when a date leaves you with a bad taste in your mouth. 🔥 SWEEPS ALERT 🔥
You could turn your bad date into a big win. Follow the steps below for a chance to win a great date package!
TO ENTER:
1. Follow us @OrbitGum
2. Share your awkward date story in the comments below using just three emojis &amp; #Sweepstakes
3. You could win the ultimate date package that just might help make your next one better.
No Purch Nec. 50 US/DC. 18+ (19 AL/NE, 21 MS). Ends 9/6. Rules: bit.ly/OrbitSweeps (Rules linked in bio).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https://www.instagram.com/p/B1hKq1PBBcY/media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09/06/2019 13:24:13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8264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C932CE-67CC-4635-8082-FB7631A27B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9530375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644FA-4B49-4CCA-93A9-185CA1889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orbitgum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752455-ACFE-4FC5-AB6E-67EE710EDB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62890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3393696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42051737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55363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850689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883993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622689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960441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674439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778073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961628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558673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0803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orbitgum - 2019-08-19 15:24:19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Orbit White makin’ you feel like Mr. Right!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https://www.instagram.com/p/B1W95k0Bn3l/media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09/06/2019 13:24:13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812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orbitgum - 2019-08-13 13:38:48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Something to chew 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https://www.instagram.com/p/B1HVDgPh8fD/media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09/06/2019 13:24:13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726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orbitgum - 2019-08-08 12:49:16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 out of 5 means it’s the real deal, and that top one makes them A KEEPER. How many signs have you seen with you and your boo?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https://www.instagram.com/p/B06XaVLhpyy/media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09/06/2019 13:24:13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536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orbitgum - 2019-08-02 13:34:44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Truth hurts.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https://www.instagram.com/p/B0q_2H_Be_S/media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09/06/2019 13:24:13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3283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146233-1C2A-44B4-8A5E-846CBE050C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10401539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274</Words>
  <Application>Microsoft Office PowerPoint</Application>
  <PresentationFormat>On-screen Show (4:3)</PresentationFormat>
  <Paragraphs>121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Instagram Posts Table | orbitgum - 1 of 4</vt:lpstr>
      <vt:lpstr>Instagram Posts Table | orbitgum - 2 of 4</vt:lpstr>
      <vt:lpstr>Instagram Posts Table | orbitgum - 3 of 4</vt:lpstr>
      <vt:lpstr>Instagram Posts Table | orbitgum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orbitgum - 1 of 4</dc:title>
  <dc:creator>Frederik Peiniger</dc:creator>
  <cp:lastModifiedBy>Frederik Peiniger</cp:lastModifiedBy>
  <cp:revision>1</cp:revision>
  <dcterms:created xsi:type="dcterms:W3CDTF">2019-09-06T20:47:43Z</dcterms:created>
  <dcterms:modified xsi:type="dcterms:W3CDTF">2019-09-06T20:48:11Z</dcterms:modified>
</cp:coreProperties>
</file>