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213A1-030E-4AB4-AB1A-AE4520B9F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samsclub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615D2E-1BAD-4917-A8D2-4EC13AA89D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9407872"/>
              </p:ext>
            </p:extLst>
          </p:nvPr>
        </p:nvGraphicFramePr>
        <p:xfrm>
          <a:off x="457200" y="1731963"/>
          <a:ext cx="8229598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70782501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57452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07917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319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8017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2708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6885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8966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4751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93320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0678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7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- 2019-07-27 14:31:03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Date night…with a twist. See what we did there? 🥨 But hey – food? Shopping? Totally counts.
What’s your favorite café item to (not) share with your other half?
.
.
.
.
.
#DateNight #SamsClub #DateNightIdeas #Pretzels #Romantic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https://www.instagram.com/p/B0bpO4tDfo5/media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825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18DC72-2DA3-47B8-98DF-BB2DA033A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290267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ECA79-5A67-4080-9E6A-CECCFA5BC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samsclub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E575D6-546B-40F1-8843-98252D84AD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0962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06192407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481281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5578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3635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10887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15649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85762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7103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0953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4173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8137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368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- 2019-07-25 18:20:48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 it weird to walk into Sam’s Club wearing a bib? Not when you are after that hot, fresh, rotisserie chicken!
.
.
.
.
#SamsClub #RotisserieChicken #DinnerTonight #DinnerIdeas #DeliciousFood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https://www.instagram.com/p/B0W5Ur1jLEJ/media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183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- 2019-07-12 14:41:28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you’ve got peaches this delicious, you’ll never be in the pits. And while you’re taking a big, juicy bite, make sure to send up a thank you to our farmers, the real MVPs 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https://www.instagram.com/p/Bz1CoPrDEXb/media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688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EB9DC-5142-419B-8AA9-C612A02C8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825353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6D98C-7D84-4736-952D-52BB3C03F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samsclub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579C41-4866-49F4-A8BC-FA51DB7689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8456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29278501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1394602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74017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4905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38566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97107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5278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4321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334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13285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3023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931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- 2019-07-09 16:25:48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Stop by Sam’s for an incredible selection of rich, creamy cheeses. Unless you’re lactose intolerant. Then call dibs on the olives. Nutrients, y’all 🤷‍♀️
.
.
.
.
.
#samsclub #briecheese #creamycheese #bestcheese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https://www.instagram.com/p/BztgWFMjdJX/media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943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5D4D-2399-47AE-BAD3-15B04785E1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788750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DDBB6-22BE-45A7-8AA6-8F1A3006A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samsclub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A98806-72F6-445A-AC98-5F151BE6D0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7448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59099322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5996012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95213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4090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2367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18833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35056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42405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16816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53182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7153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625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- 2019-07-06 13:01:25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Mood.
Pick up a 30-count Member’s Mark cupcake tray, made fresh in club. Available in white, chocolate and gone.
.
.
.
.
.
#samsclub #cupcakes #cupcake #frosting #sprinkles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https://www.instagram.com/p/Bzlac7Pjxqb/media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18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0141B-1B02-4E3A-8C12-A32E7643A9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975956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5CDF1-7A7C-42BC-B02E-B060DE80C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samsclub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CD1464-F5F5-4233-AAFB-A4E6AF6A6D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9120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78501093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0379110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95874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8674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5926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1311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0309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1951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02989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81501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2988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202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- 2019-07-03 18:55:27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Member’s Mark Pulled Pork is immersed in the smoke of hickory and hardwoods for 8 hours, making it tender and flavorful. Meaning?... it will make the best taco, slider, sandwich, meal, day, month and year you’ve ever had.
.
.
.
.
.
#samsclub #pulledpork #southernfood #delicious #bbqpork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https://www.instagram.com/p/BzeUs3UjwnL/media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647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7834E-2C1A-4948-B9BE-F85D041F23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710318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EFC05-B561-4164-ABC6-A1817EF54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samsclub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F9A96A-022B-4C85-B73B-BA3D53E112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3267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01784802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2219853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2437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9684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30153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03794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75357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2620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36524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87880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0945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971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- 2019-06-28 10:14:24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 can read this, you may not need prescription sunglasses. But if you do, we got you. Sam’s Club Plus Members take 20% off prescription sunglasses (frames + lenses) every day.
.
.
.
.
.
#sunglasses #samsclub #sunglassesfashion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https://www.instagram.com/p/BzQgqZWD5qY/media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36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CA514-291D-4911-B2BE-4B1CED4F35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527001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528BE-1157-4175-BAC4-08346650A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samsclub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8970E2-9CE1-47DE-BEDA-5199FA24DF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9265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91128962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540872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02170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95212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20530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04214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3633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3624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0819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6733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675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53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- 2019-06-20 17:17:05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 a scale of 1 to a number so vast it’s yet to be discovered, how much do you love our Member’s Mark dips?
Tell us your favorite dips below!
.
.
.
.
.
#samsclub #partyfood #salsa #appetizers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https://www.instagram.com/p/By8rHCEDreM/media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603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1F0F24-1C10-46F2-B368-E4A7CCD0E5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65645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9F3F2-713E-4CA6-AE3E-0A17B009E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samsclub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EF1052-31A4-4CFA-A83A-BFF4511DC9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451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40479134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820197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67239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64540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60719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7535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00698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75802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46133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3215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7561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554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- 2019-06-18 15:07:27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Prime beef is tender and delicious, and makes up less than 10% of all beef produced in the U.S. If you cook it above medium, we’ll know, and you’ll be banned from this beef for life. JK, but for real. 😉 #primebeef #familydinner #samsclub #cookout #foodblogger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https://www.instagram.com/p/By3Sr1fDG8J/media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187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- 2019-06-14 15:43:16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You’re not a mom, you’re a cool drink mom.
The weekend is here, so you deserve a treat. Find popsicles in the Frozen Food section of your club.
#samsclub #popsicles #popsiclesticks #momfinds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https://www.instagram.com/p/BytDmmnjDZS/media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684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E9A7C-76A0-446F-B6D7-AEA617E26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501274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31427-F2C1-4BE7-ABD1-0161BAAC8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samsclub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068F61-9F71-4B30-BAD8-A73C2E2458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2254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95659841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282790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5775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7013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86583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39109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91801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76226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4337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5894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3234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60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- 2019-06-11 11:55:58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now have travel packages to places you really want to go... at amazing prices. #notyourinlaws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https://www.instagram.com/p/Byk7KLNjNE0/media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899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- 2019-06-06 17:38:48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Scan &amp; Go = Done &amp; Done. Scan and pay while you shop and then skip checkout lines. This.is.awesome.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https://www.instagram.com/p/ByYqdx0jR85/media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61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- 2019-06-03 10:34:19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Find everything you need to recreate this hot dog bar at Sam’s Club. Then uninvite everyone that uses relish. #notonmyhotdog What’s your favorite topping?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https://www.instagram.com/p/ByQLgPeDgrg/media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310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9121B-0F6C-4BC3-AC1E-6BCD074163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67255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E3771-1D6F-4434-A8B7-89E77988B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samsclub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27417C-6A47-4CC6-A1B4-CA678D405F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887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78940334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4720656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06898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7073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5069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0140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36777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65572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62685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23182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2820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475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- 2019-05-30 17:36:55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French macarons? We got ’em. French accents? Oui don’t. Don’t miss this amazing in-club only item and make today #delicious.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https://www.instagram.com/p/ByGor-fjllC/media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7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- 2019-05-27 11:36:48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best way to celebrate #MemorialDay? Shopping this post...preferably while eating a hot dog and sipping a cold one. Offer ends June 18.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https://www.instagram.com/p/Bx-RFu4DJSS/media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998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- 2019-05-21 17:53:14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BRB. Moving into this backyard RN. Patio furniture - available now! #ExpectSomethingSpecial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https://www.instagram.com/p/BxvfZhrDxfl/media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764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93397-AA5F-4959-A27F-1F8148EA6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882186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B2B44-A57A-4574-84F6-7C4A96A46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samsclub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DA6426-8BD2-4F14-B38D-F85708A62B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5350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49676242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5065723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30615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1141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1975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1964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39581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53763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23581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1165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7077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87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- 2019-05-15 10:38:27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Some people call them beach towels. We like to say swimming blankets 😉. Whatever you call them, these pretty patterns are available now! #summer #yesplease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https://www.instagram.com/p/BxfQ3zKDz1c/media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8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- 2019-05-09 11:18:54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We’re not taking sides on whether pineapple should be on pizza. We’re just saying we don’t serve pineapple on our pizzas. 😉🍕 #pizzalove #yourewelcome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https://www.instagram.com/p/BxP4PWcglet/media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6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- 2019-05-07 12:44:41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never thought you needed it, until you needed it. 😍🌺 #HibiscusPlease #ExpectSomethingSpecial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https://www.instagram.com/p/BxK49cFgqrO/media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846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BCCAB-F7E8-40C8-A16E-06D79D1EFA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666070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0833E-441E-4FE3-AA18-78E2912DF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samsclub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474E17-EF50-43E7-BF5B-DA19468B16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5958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49407370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47284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32756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56112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4235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96676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38879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13471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4439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3934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4511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12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- 2019-05-03 09:40:18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pizza is life 🍕Tell us your favorite pizza in the comments! 📷 via @becka0501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https://www.instagram.com/p/BxAQrahDuoA/media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88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- 2019-04-30 09:41:59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"I'm telling yall this kid LOVES Sam's Club hot dogs. She will literally BEG for days to go." 📷 @gserrano92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https://www.instagram.com/p/Bw4ifLHjM57/media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889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- 2019-04-09 15:41:22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From tide to your table: Discover how we're making it easier to know where your seafood comes from so you can shop confidently. Learn more via link in profile!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https://www.instagram.com/p/BwDG67uB03j/media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390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- 2019-04-05 08:01:11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Smile! It's Fri-YAY! via @justinkamikeyzer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https://www.instagram.com/p/Bv3_E_QjWRW/media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739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01480-3BFC-4167-8EB7-CA2202E3A0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685810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B401B-8916-4CBB-A48D-F8EBB28EC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samsclub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B68EDD-C82E-4581-B648-1087DC536E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6839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53730358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28177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38605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76900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55545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06824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9464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99045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32044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7546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4046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58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- 2019-03-28 17:19:24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Stressed? We’ve got you covered…literally. This 20lbs anti-anxiety blanket feels like a hug to help you keep calm and destress. Good luck finding an amazing deal like this anywhere else but Sam’s! Available online only. You can thank us later. 😊 #magicblanket #expectsomethingspecial #shockingvalues #samsclub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https://www.instagram.com/p/BvkYmjQDFOX/media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03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samsclub - 2019-03-26 12:07:31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Combining the best of all worlds—cats, unicorns, and edible sparkles—this is one berry-licious cereal! Tap✨image to shop | 📷 by @f.mariesierra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https://www.instagram.com/p/BverUdrgvBO/media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07:09:54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384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481A4B-7FAB-4154-97BA-91047DE79B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3389452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1029</Words>
  <Application>Microsoft Office PowerPoint</Application>
  <PresentationFormat>On-screen Show (4:3)</PresentationFormat>
  <Paragraphs>444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Posts Table | samsclub - 1 of 13</vt:lpstr>
      <vt:lpstr>Instagram Posts Table | samsclub - 2 of 13</vt:lpstr>
      <vt:lpstr>Instagram Posts Table | samsclub - 3 of 13</vt:lpstr>
      <vt:lpstr>Instagram Posts Table | samsclub - 4 of 13</vt:lpstr>
      <vt:lpstr>Instagram Posts Table | samsclub - 5 of 13</vt:lpstr>
      <vt:lpstr>Instagram Posts Table | samsclub - 6 of 13</vt:lpstr>
      <vt:lpstr>Instagram Posts Table | samsclub - 7 of 13</vt:lpstr>
      <vt:lpstr>Instagram Posts Table | samsclub - 8 of 13</vt:lpstr>
      <vt:lpstr>Instagram Posts Table | samsclub - 9 of 13</vt:lpstr>
      <vt:lpstr>Instagram Posts Table | samsclub - 10 of 13</vt:lpstr>
      <vt:lpstr>Instagram Posts Table | samsclub - 11 of 13</vt:lpstr>
      <vt:lpstr>Instagram Posts Table | samsclub - 12 of 13</vt:lpstr>
      <vt:lpstr>Instagram Posts Table | samsclub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samsclub - 1 of 13</dc:title>
  <dc:creator>Frederik Peiniger</dc:creator>
  <cp:lastModifiedBy>Frederik Peiniger</cp:lastModifiedBy>
  <cp:revision>1</cp:revision>
  <dcterms:created xsi:type="dcterms:W3CDTF">2019-07-31T15:40:00Z</dcterms:created>
  <dcterms:modified xsi:type="dcterms:W3CDTF">2019-07-31T15:43:34Z</dcterms:modified>
</cp:coreProperties>
</file>