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268FD-7D0B-437C-B5A9-F75599046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HBO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F26C37-8290-4F0F-A027-33CA90B85C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7649493"/>
              </p:ext>
            </p:extLst>
          </p:nvPr>
        </p:nvGraphicFramePr>
        <p:xfrm>
          <a:off x="457200" y="1731963"/>
          <a:ext cx="8204908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0206772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50711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466048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008317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922513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388447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503120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501908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55020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455431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647390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367027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044259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526705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717855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187697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980102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577207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629034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18575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455887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73637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58358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351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12624264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525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67B9D-DB1A-48B6-A493-A159E5C062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4960255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67</Words>
  <Application>Microsoft Office PowerPoint</Application>
  <PresentationFormat>On-screen Show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HBO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HBO</dc:title>
  <dc:creator>Frederik Peiniger</dc:creator>
  <cp:lastModifiedBy>Frederik Peiniger</cp:lastModifiedBy>
  <cp:revision>1</cp:revision>
  <dcterms:created xsi:type="dcterms:W3CDTF">2019-01-04T15:34:57Z</dcterms:created>
  <dcterms:modified xsi:type="dcterms:W3CDTF">2019-01-04T15:35:09Z</dcterms:modified>
</cp:coreProperties>
</file>