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@youtheory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43374</c:v>
                </c:pt>
                <c:pt idx="1">
                  <c:v>43405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1397</c:v>
                </c:pt>
                <c:pt idx="1">
                  <c:v>1342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9B-47F3-B497-1BB21C211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363760"/>
        <c:axId val="296367696"/>
      </c:lineChart>
      <c:dateAx>
        <c:axId val="296363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67696"/>
        <c:crosses val="autoZero"/>
        <c:auto val="1"/>
        <c:lblOffset val="100"/>
        <c:baseTimeUnit val="months"/>
      </c:dateAx>
      <c:valAx>
        <c:axId val="29636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6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youtheory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43374</c:v>
                </c:pt>
                <c:pt idx="1">
                  <c:v>43405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12526</c:v>
                </c:pt>
                <c:pt idx="1">
                  <c:v>12815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98-4321-9966-EB96559A1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177000"/>
        <c:axId val="340172080"/>
      </c:lineChart>
      <c:dateAx>
        <c:axId val="340177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72080"/>
        <c:crosses val="autoZero"/>
        <c:auto val="1"/>
        <c:lblOffset val="100"/>
        <c:baseTimeUnit val="months"/>
      </c:dateAx>
      <c:valAx>
        <c:axId val="34017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7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Youtheory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43374</c:v>
                </c:pt>
                <c:pt idx="1">
                  <c:v>43405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30764</c:v>
                </c:pt>
                <c:pt idx="1">
                  <c:v>30809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BF-4B26-8D90-B9C76BE1E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206856"/>
        <c:axId val="366201608"/>
      </c:lineChart>
      <c:dateAx>
        <c:axId val="366206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01608"/>
        <c:crosses val="autoZero"/>
        <c:auto val="1"/>
        <c:lblOffset val="100"/>
        <c:baseTimeUnit val="months"/>
      </c:dateAx>
      <c:valAx>
        <c:axId val="36620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0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0F621-EB9D-49C7-87F6-D47A1FAF5C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One-Off Requests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B8D433-8F07-403C-BEF6-9BB18EDAA1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The Marketing Arm</a:t>
            </a:r>
          </a:p>
        </p:txBody>
      </p:sp>
    </p:spTree>
    <p:extLst>
      <p:ext uri="{BB962C8B-B14F-4D97-AF65-F5344CB8AC3E}">
        <p14:creationId xmlns:p14="http://schemas.microsoft.com/office/powerpoint/2010/main" val="3915672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EFAEF-185F-4C6D-9A1F-16358DCD3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YouTheory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1D4F2-6CC9-442C-A4C0-0C136E0BA2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0527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84947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12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2548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7501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789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5593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117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6426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1096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7180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7240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1247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185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3894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8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928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EB0A9-A94D-4553-8C2B-D702D9956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10/24/2018 - 11/29/2018</a:t>
            </a:r>
          </a:p>
        </p:txBody>
      </p:sp>
    </p:spTree>
    <p:extLst>
      <p:ext uri="{BB962C8B-B14F-4D97-AF65-F5344CB8AC3E}">
        <p14:creationId xmlns:p14="http://schemas.microsoft.com/office/powerpoint/2010/main" val="39406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007DB-F857-4CE8-8063-3A8B0C2AD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YouTheory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EF11EF-88E1-47C3-B1DA-BF681265F5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5127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66049-26B6-419E-96A9-3812E2DD7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E372F-66B9-456A-8A46-56D728276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203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0E955-CF46-4D06-BC30-7448FC16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YouTheory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93FC8B-2D03-477A-97C7-2B98A2D3C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9770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499030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393869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23584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2376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640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3973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445596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586543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99277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754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01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817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2AB5C-A629-46E4-94AC-B446BF9386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10/24/2018 - 11/29/2018</a:t>
            </a:r>
          </a:p>
        </p:txBody>
      </p:sp>
    </p:spTree>
    <p:extLst>
      <p:ext uri="{BB962C8B-B14F-4D97-AF65-F5344CB8AC3E}">
        <p14:creationId xmlns:p14="http://schemas.microsoft.com/office/powerpoint/2010/main" val="196575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009D3-04F4-48E8-8AC1-5AC0FE34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YouTheory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E8F8B9-5AE2-47D8-A1DE-9EDBA447D5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7512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55611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51357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39283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87850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1071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2349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70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- 2018-11-27 15:55:31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Cappuccino got us feeling a bit frothy. #LoveYoutheory #CollagenOnTheGo #Collagen #Peptides #CoffeeTime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https://www.instagram.com/p/BqsIe8EnyOZ/media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18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- 2018-11-23 15:51:36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Ditch the retail therapy for trail therapy. #LoveYoutheory #GreatOutdoors #SeizeTheMoment #TrailTherapy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https://www.instagram.com/p/Bqh02voHL3x/media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37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- 2018-11-21 16:00:16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you bake in the balance, another slice won’t hurt. #LoveYoutheory #Spore #Probiotic #GutHealth #PumpkinPie #BalancedHoliday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https://www.instagram.com/p/BqcsQfGnE9_/media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05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- 2018-11-19 15:50:35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Propel yourself and reach new heights. 🏃🏻‍♂️#LoveYoutheory #JointCollagen #Collagen #Peptides #MotivationalQuote #QOTD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https://www.instagram.com/p/BqXhjz3nwps/media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59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- 2018-11-17 15:52:33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matcha made in heaven. Check the recipe link in our bio. #LoveYoutheory #Collagen #Peptides#Matcha #MatchaCollagenBars #Yum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https://www.instagram.com/p/BqSYMivnlN4/media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034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1CC4B-3A39-463C-99FF-2C231DE5B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10/24/2018 - 11/29/2018</a:t>
            </a:r>
          </a:p>
        </p:txBody>
      </p:sp>
    </p:spTree>
    <p:extLst>
      <p:ext uri="{BB962C8B-B14F-4D97-AF65-F5344CB8AC3E}">
        <p14:creationId xmlns:p14="http://schemas.microsoft.com/office/powerpoint/2010/main" val="3732304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90D19-E936-48D8-A096-2A906110C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YouTheory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16E748-44D5-410D-A813-A9BF3A29BC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7951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74837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9321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5999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16220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2343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1694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66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- 2018-11-16 15:51:51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Stay balanced in between piles of holiday dishes with Spore Probiotic. #LoveYoutheory #Spore #Probiotic #GutHealth #BalancedHoliday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https://www.instagram.com/p/BqPzUgsnUev/media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58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- 2018-11-14 15:48:17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collagen powder is densely packed with rich nutrients and a natural vanilla flavor. To get the best results, we like to use a blender bottle for cold drinks and a blender for smoothies. For hot drinks, we use a hand-held frother. #LoveYoutheory #Beauty #Collagen #Peptides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https://www.instagram.com/p/BqKpUmKnSqR/media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686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- 2018-11-12 15:30:42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all the veterans we know, and to those we may never meet, thank you for your service. Swipe to see our own Veterans ➡️ #LoveYoutheory #VeteransDay #ThankYouForYourService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https://www.instagram.com/p/BqFduGand-j/media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03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- 2018-11-11 17:10:58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bananas for this collagen banana bread. #LoveYoutheory #Collagen #Peptides #BananaBread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https://www.instagram.com/p/BqDEZidHnkf/media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58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- 2018-11-09 16:06:02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Snack happy with our Roasted Squash Spore Probiotic dip and a plate full of veggies. Check out the recipe link in our bio. #LoveYoutheory #SporeProbiotic #Snacks #GutHealth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https://www.instagram.com/p/Bp9zYQiHCxU/media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860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25C4F-44F4-4123-98A7-508281DB1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10/24/2018 - 11/29/2018</a:t>
            </a:r>
          </a:p>
        </p:txBody>
      </p:sp>
    </p:spTree>
    <p:extLst>
      <p:ext uri="{BB962C8B-B14F-4D97-AF65-F5344CB8AC3E}">
        <p14:creationId xmlns:p14="http://schemas.microsoft.com/office/powerpoint/2010/main" val="3710038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F2BA4-83E2-4DC0-8FD5-B6E74E703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YouTheory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2A3F97-5209-49B2-B755-057559927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9625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77401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53453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13295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7481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00445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6705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42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- 2018-11-07 15:50:26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always amazed at the natural beauty of fall’s bounty. #LoveYoutheory 
#Collagen #Peptides #Fall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https://www.instagram.com/p/Bp4oASMnBwr/media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0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- 2018-11-05 18:06:20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We’ve got your back, fellas. #LoveYoutheory #MensCollagen #Collagen #Peptides #Wellness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https://www.instagram.com/p/Bpzt91jnRR9/media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60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- 2018-11-03 15:09:25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Wake up refreshed &amp; ready for the day’s adventures with this bedtime tea &amp; Sleep Powder. #LoveYoutheory #Sleep #SleepPowder #Nighttime #Relax #Chill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https://www.instagram.com/p/BpuQIUIH464/media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837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- 2018-11-01 14:53:11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Put your pumpkin seeds to work. Roast them up with an added scoop of Spore Probiotic and your favorite seasonings.
#LoveYoutheory #SporeProbiotic #PumpkinSeeds #FallFood #GutHealth #Vegan #NationalVeganDay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https://www.instagram.com/p/BppErsvnXhE/media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24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- 2018-10-29 14:56:09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what's inside that counts. #LoveYoutheory #Collagen #Peptides #Beauty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https://www.instagram.com/p/BphWoyZHAHn/media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926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A0237-88B4-4B55-BCB6-E2CD8B3147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10/24/2018 - 11/29/2018</a:t>
            </a:r>
          </a:p>
        </p:txBody>
      </p:sp>
    </p:spTree>
    <p:extLst>
      <p:ext uri="{BB962C8B-B14F-4D97-AF65-F5344CB8AC3E}">
        <p14:creationId xmlns:p14="http://schemas.microsoft.com/office/powerpoint/2010/main" val="2726756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F4371-AEF0-4896-AF96-3323E1289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YouTheory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0D3A08-0AFE-42AE-90A9-87589BF4BF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0202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524735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58628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97760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2963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37156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7816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637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- 2018-10-26 14:53:06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Serve your next pumpkin or squash soup right out of a pumpkin, and give yourself the night off from doing dishes 😜 #LoveYoutheory #SporeProbiotic #Soup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https://www.instagram.com/p/BpZn50xHaEC/media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6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youtheory - 2018-10-25 14:50:37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Take your collagen on-the-go. Any pocket will do. #LoveYoutheory #CollagenOnTheGo #Collagen #Peptides #FashionStatement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https://www.instagram.com/p/BpXC0uVHe2Q/media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002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6FEF4-DADD-4855-9FE3-1C0B5A24E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10/24/2018 - 11/29/2018</a:t>
            </a:r>
          </a:p>
        </p:txBody>
      </p:sp>
    </p:spTree>
    <p:extLst>
      <p:ext uri="{BB962C8B-B14F-4D97-AF65-F5344CB8AC3E}">
        <p14:creationId xmlns:p14="http://schemas.microsoft.com/office/powerpoint/2010/main" val="887049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70118-860D-4503-B743-57C258C73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YouTheory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B2F204-1263-4333-8D55-796C14E07A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5516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6228E-518D-441F-9D7C-4A690B9FF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F7A4C-B1C6-4C6C-A6A7-28546C494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406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568F8-437B-46CB-BA82-B764E9B22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YouTheory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E075E8-C50F-4237-9E26-1E7CC5BC05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829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466524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10429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03103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84873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41091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46997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84431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24340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53822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81580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54906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25528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9169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71342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27741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24610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8595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82812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34713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02241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88941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25174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8288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329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816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544A5-54A3-4839-BABB-B2E03EA6B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10/24/2018 - 11/29/2018</a:t>
            </a:r>
          </a:p>
        </p:txBody>
      </p:sp>
    </p:spTree>
    <p:extLst>
      <p:ext uri="{BB962C8B-B14F-4D97-AF65-F5344CB8AC3E}">
        <p14:creationId xmlns:p14="http://schemas.microsoft.com/office/powerpoint/2010/main" val="3632859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FA2B-7223-45AF-BDFF-FD18139F0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YouTheory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B6B7D8-2B3E-4C1A-BB29-EF6B0AFB3A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9474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8090826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02707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32872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6877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0532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4494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7809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59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- 2018-11-27 15:45:00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This Cappuccino got us feeling a bit frothy.
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109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- 2018-11-23 15:45:00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Ditch the retail therapy for trail therapy.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8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- 2018-11-21 15:45:00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you bake in the balance, another slice won’t hurt.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1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- 2018-11-19 15:45:00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Propel yourself and reach new heights. 🏃🏻‍♂️#LoveYoutheory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38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- 2018-11-17 15:45:01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matcha made in heaven. bit.ly/MatchaBars 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5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- 2018-11-16 15:45:00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Stay balanced in between piles of holiday dishes with Spore Probiotic.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94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- 2018-11-14 15:45:01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collagen powder is densely packed with rich nutrients and a natural vanilla flavor. To get the best results, we like to use a blender bottle for cold drinks and a blender for smoothies. For hot drinks, we use a hand-held frother.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55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34E55-8799-4D4E-AEE3-277402D60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10/24/2018 - 11/29/2018</a:t>
            </a:r>
          </a:p>
        </p:txBody>
      </p:sp>
    </p:spTree>
    <p:extLst>
      <p:ext uri="{BB962C8B-B14F-4D97-AF65-F5344CB8AC3E}">
        <p14:creationId xmlns:p14="http://schemas.microsoft.com/office/powerpoint/2010/main" val="2909571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74545-5C30-482E-8065-1FF4E3AA9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YouTheory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C71940-C692-47B5-9E4E-979E84FE6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8890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1635193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65016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68033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77924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71299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1143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1381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45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- 2018-11-12 15:45:00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 all the veterans we know, and to those we may never meet, thank you for your service. Swipe to see our own Veterans ➡️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75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- 2018-11-11 15:45:00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We’re bananas for this collagen banana bread.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43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- 2018-11-09 15:45:00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Snack happy with our Roasted Squash Spore Probiotic dip and a plate full of veggies. bit.ly/SquashDip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42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- 2018-11-07 15:45:00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We’re always amazed at the natural beauty of fall’s bounty.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35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- 2018-11-05 18:02:28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We’ve got your back, fellas.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71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- 2018-11-03 14:45:00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Wake up refreshed &amp; ready for the day’s adventures with this bedtime tea &amp; Sleep Powder.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40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- 2018-11-01 14:45:01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Put your pumpkin seeds to work. Roast them up with an added scoop of Spore Probiotic and your favorite seasonings.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01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2773E-A61A-408B-AAC7-F04629A41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10/24/2018 - 11/29/2018</a:t>
            </a:r>
          </a:p>
        </p:txBody>
      </p:sp>
    </p:spTree>
    <p:extLst>
      <p:ext uri="{BB962C8B-B14F-4D97-AF65-F5344CB8AC3E}">
        <p14:creationId xmlns:p14="http://schemas.microsoft.com/office/powerpoint/2010/main" val="57847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7163D-74A4-40DE-BF35-0E245BB5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YouTheory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2A900C-8548-4085-8F08-1A4B44216A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6171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3861360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46025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91758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9931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28686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26509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5265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84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- 2018-10-29 14:45:01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what's inside that counts.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190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- 2018-10-26 14:45:00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Serve your next pumpkin or squash soup right out of a pumpkin, and give yourself the night off from doing dishes 😜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49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Youtheory - 2018-10-25 14:45:00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Take your collagen on-the-go. Any pocket will do. #LoveYoutheory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840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1B1EA-3279-44B7-94B4-ECBAE5708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10/24/2018 - 11/29/2018</a:t>
            </a:r>
          </a:p>
        </p:txBody>
      </p:sp>
    </p:spTree>
    <p:extLst>
      <p:ext uri="{BB962C8B-B14F-4D97-AF65-F5344CB8AC3E}">
        <p14:creationId xmlns:p14="http://schemas.microsoft.com/office/powerpoint/2010/main" val="1819630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59977-6D55-443F-9913-89F40D3DB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YouTheory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772778-64D3-4FA6-B815-2715891EF1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166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45332-01E4-48E1-8E76-A6F20BFB8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8C015-B5DB-4B1B-B7D1-B1DC8B8B3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2902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924</Words>
  <Application>Microsoft Office PowerPoint</Application>
  <PresentationFormat>On-screen Show (4:3)</PresentationFormat>
  <Paragraphs>391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One-Off Requests</vt:lpstr>
      <vt:lpstr>Twitter Key Metrics Table | YouTheory</vt:lpstr>
      <vt:lpstr>Twitter Followers Total | YouTheory</vt:lpstr>
      <vt:lpstr>Instagram Key Metrics Table | YouTheory</vt:lpstr>
      <vt:lpstr>Instagram Posts Table | YouTheory - 1 of 4</vt:lpstr>
      <vt:lpstr>Instagram Posts Table | YouTheory - 2 of 4</vt:lpstr>
      <vt:lpstr>Instagram Posts Table | YouTheory - 3 of 4</vt:lpstr>
      <vt:lpstr>Instagram Posts Table | YouTheory - 4 of 4</vt:lpstr>
      <vt:lpstr>Instagram Followers Total | YouTheory</vt:lpstr>
      <vt:lpstr>Facebook Key Metrics Table | YouTheory</vt:lpstr>
      <vt:lpstr>Facebook Custom Own Posts Table | YouTheory - 1 of 3</vt:lpstr>
      <vt:lpstr>Facebook Custom Own Posts Table | YouTheory - 2 of 3</vt:lpstr>
      <vt:lpstr>Facebook Custom Own Posts Table | YouTheory - 3 of 3</vt:lpstr>
      <vt:lpstr>Facebook Fans Total | YouTheory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One-Off Requests</dc:title>
  <dc:creator>Administrator</dc:creator>
  <cp:lastModifiedBy>Administrator</cp:lastModifiedBy>
  <cp:revision>1</cp:revision>
  <dcterms:created xsi:type="dcterms:W3CDTF">2018-11-29T20:20:24Z</dcterms:created>
  <dcterms:modified xsi:type="dcterms:W3CDTF">2018-11-29T20:21:03Z</dcterms:modified>
</cp:coreProperties>
</file>