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Sheet1!$B$2:$B$23</c:f>
            </c:numRef>
          </c:val>
          <c:smooth val="0"/>
          <c:extLst>
            <c:ext xmlns:c16="http://schemas.microsoft.com/office/drawing/2014/chart" uri="{C3380CC4-5D6E-409C-BE32-E72D297353CC}">
              <c16:uniqueId val="{00000000-C0AD-4D2C-A680-B83BE0CB499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Sheet1!$C$2:$C$23</c:f>
            </c:numRef>
          </c:val>
          <c:smooth val="0"/>
          <c:extLst>
            <c:ext xmlns:c16="http://schemas.microsoft.com/office/drawing/2014/chart" uri="{C3380CC4-5D6E-409C-BE32-E72D297353CC}">
              <c16:uniqueId val="{00000001-C0AD-4D2C-A680-B83BE0CB499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Sheet1!$D$2:$D$23</c:f>
            </c:numRef>
          </c:val>
          <c:smooth val="0"/>
          <c:extLst>
            <c:ext xmlns:c16="http://schemas.microsoft.com/office/drawing/2014/chart" uri="{C3380CC4-5D6E-409C-BE32-E72D297353CC}">
              <c16:uniqueId val="{00000002-C0AD-4D2C-A680-B83BE0CB499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Sheet1!$E$2:$E$23</c:f>
            </c:numRef>
          </c:val>
          <c:smooth val="0"/>
          <c:extLst>
            <c:ext xmlns:c16="http://schemas.microsoft.com/office/drawing/2014/chart" uri="{C3380CC4-5D6E-409C-BE32-E72D297353CC}">
              <c16:uniqueId val="{00000003-C0AD-4D2C-A680-B83BE0CB499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Sheet1!$F$2:$F$23</c:f>
            </c:numRef>
          </c:val>
          <c:smooth val="0"/>
          <c:extLst>
            <c:ext xmlns:c16="http://schemas.microsoft.com/office/drawing/2014/chart" uri="{C3380CC4-5D6E-409C-BE32-E72D297353CC}">
              <c16:uniqueId val="{00000004-C0AD-4D2C-A680-B83BE0CB499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Sheet1!$G$2:$G$23</c:f>
            </c:numRef>
          </c:val>
          <c:smooth val="0"/>
          <c:extLst>
            <c:ext xmlns:c16="http://schemas.microsoft.com/office/drawing/2014/chart" uri="{C3380CC4-5D6E-409C-BE32-E72D297353CC}">
              <c16:uniqueId val="{00000005-C0AD-4D2C-A680-B83BE0CB499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Sheet1!$H$2:$H$23</c:f>
            </c:numRef>
          </c:val>
          <c:smooth val="0"/>
          <c:extLst>
            <c:ext xmlns:c16="http://schemas.microsoft.com/office/drawing/2014/chart" uri="{C3380CC4-5D6E-409C-BE32-E72D297353CC}">
              <c16:uniqueId val="{00000006-C0AD-4D2C-A680-B83BE0CB499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Sheet1!$I$2:$I$23</c:f>
            </c:numRef>
          </c:val>
          <c:smooth val="0"/>
          <c:extLst>
            <c:ext xmlns:c16="http://schemas.microsoft.com/office/drawing/2014/chart" uri="{C3380CC4-5D6E-409C-BE32-E72D297353CC}">
              <c16:uniqueId val="{00000007-C0AD-4D2C-A680-B83BE0CB499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Sheet1!$J$2:$J$23</c:f>
            </c:numRef>
          </c:val>
          <c:smooth val="0"/>
          <c:extLst>
            <c:ext xmlns:c16="http://schemas.microsoft.com/office/drawing/2014/chart" uri="{C3380CC4-5D6E-409C-BE32-E72D297353CC}">
              <c16:uniqueId val="{00000008-C0AD-4D2C-A680-B83BE0CB4999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Sheet1!$K$2:$K$23</c:f>
            </c:numRef>
          </c:val>
          <c:smooth val="0"/>
          <c:extLst>
            <c:ext xmlns:c16="http://schemas.microsoft.com/office/drawing/2014/chart" uri="{C3380CC4-5D6E-409C-BE32-E72D297353CC}">
              <c16:uniqueId val="{00000009-C0AD-4D2C-A680-B83BE0CB4999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Sheet1!$A$2:$A$23</c:f>
            </c:multiLvlStrRef>
          </c:cat>
          <c:val>
            <c:numRef>
              <c:f>Sheet1!$L$2:$L$23</c:f>
            </c:numRef>
          </c:val>
          <c:smooth val="0"/>
          <c:extLst>
            <c:ext xmlns:c16="http://schemas.microsoft.com/office/drawing/2014/chart" uri="{C3380CC4-5D6E-409C-BE32-E72D297353CC}">
              <c16:uniqueId val="{0000000A-C0AD-4D2C-A680-B83BE0CB4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687224"/>
        <c:axId val="299771112"/>
      </c:lineChart>
      <c:catAx>
        <c:axId val="36668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71112"/>
        <c:crosses val="autoZero"/>
        <c:auto val="1"/>
        <c:lblAlgn val="ctr"/>
        <c:lblOffset val="100"/>
        <c:noMultiLvlLbl val="0"/>
      </c:catAx>
      <c:valAx>
        <c:axId val="29977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8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89CAF-212F-48FC-B96C-DAFC6E705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Confections (Mars)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739843-63F8-44AC-922D-694B3B0A8F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5316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934E9-D2DA-4FBC-9A8A-5C56575F9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88E23-207C-41B6-8507-9597801A6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35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Confections (Mars)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Confections (Mars)</dc:title>
  <dc:creator>Administrator</dc:creator>
  <cp:lastModifiedBy>Administrator</cp:lastModifiedBy>
  <cp:revision>1</cp:revision>
  <dcterms:created xsi:type="dcterms:W3CDTF">2018-10-11T17:59:15Z</dcterms:created>
  <dcterms:modified xsi:type="dcterms:W3CDTF">2018-10-11T17:59:19Z</dcterms:modified>
</cp:coreProperties>
</file>