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226EC-A661-4BAF-804D-7130045F5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Gum (Mars)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9129E6-EAD4-4D52-AF85-9904DA3D64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3490483"/>
              </p:ext>
            </p:extLst>
          </p:nvPr>
        </p:nvGraphicFramePr>
        <p:xfrm>
          <a:off x="457200" y="1731963"/>
          <a:ext cx="8188452" cy="343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386487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747739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84984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613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5652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28427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341137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7914760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22180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8250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25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extragum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3.6285 %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34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icebreakers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950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mentosus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33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tictacusa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1.1052 %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8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5gum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8.1674 %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660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tridentgum (Trident Gum)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215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stridegum (Stride Gum)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881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dentyne (Dentyne Gum)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2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AA73B-DEF3-4771-8022-2A1772B392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0725408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139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Gum (Mars)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Gum (Mars)</dc:title>
  <dc:creator>Administrator</dc:creator>
  <cp:lastModifiedBy>Administrator</cp:lastModifiedBy>
  <cp:revision>1</cp:revision>
  <dcterms:created xsi:type="dcterms:W3CDTF">2018-08-06T18:36:44Z</dcterms:created>
  <dcterms:modified xsi:type="dcterms:W3CDTF">2018-08-06T18:37:04Z</dcterms:modified>
</cp:coreProperties>
</file>