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cocacola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Sheet1!$B$2:$B$184</c:f>
              <c:numCache>
                <c:formatCode>General</c:formatCode>
                <c:ptCount val="183"/>
                <c:pt idx="0">
                  <c:v>2.8012991966018999</c:v>
                </c:pt>
                <c:pt idx="1">
                  <c:v>2.1939385415934001</c:v>
                </c:pt>
                <c:pt idx="2">
                  <c:v>2.08752019779</c:v>
                </c:pt>
                <c:pt idx="3">
                  <c:v>1.9058465328700001</c:v>
                </c:pt>
                <c:pt idx="4">
                  <c:v>1.7719036161066</c:v>
                </c:pt>
                <c:pt idx="5">
                  <c:v>3.3613162895765001</c:v>
                </c:pt>
                <c:pt idx="6">
                  <c:v>0.95615353093840005</c:v>
                </c:pt>
                <c:pt idx="7">
                  <c:v>1.016250995956</c:v>
                </c:pt>
                <c:pt idx="8">
                  <c:v>0.90695523689049995</c:v>
                </c:pt>
                <c:pt idx="9">
                  <c:v>1.1274021292330001</c:v>
                </c:pt>
                <c:pt idx="10">
                  <c:v>1.2581721814568001</c:v>
                </c:pt>
                <c:pt idx="11">
                  <c:v>1.9957985354542001</c:v>
                </c:pt>
                <c:pt idx="12">
                  <c:v>2.0471192465115999</c:v>
                </c:pt>
                <c:pt idx="13">
                  <c:v>1.1461465320073001</c:v>
                </c:pt>
                <c:pt idx="14">
                  <c:v>2.0452755405371001</c:v>
                </c:pt>
                <c:pt idx="15">
                  <c:v>1.0583530601457001</c:v>
                </c:pt>
                <c:pt idx="16">
                  <c:v>1.3614879334721</c:v>
                </c:pt>
                <c:pt idx="17">
                  <c:v>2.0095654417566</c:v>
                </c:pt>
                <c:pt idx="18">
                  <c:v>2.3680785938159001</c:v>
                </c:pt>
                <c:pt idx="19">
                  <c:v>2.5064904836082</c:v>
                </c:pt>
                <c:pt idx="20">
                  <c:v>2.6796085301715999</c:v>
                </c:pt>
                <c:pt idx="21">
                  <c:v>2.5149272773667</c:v>
                </c:pt>
                <c:pt idx="22">
                  <c:v>2.5554482488542001</c:v>
                </c:pt>
                <c:pt idx="23">
                  <c:v>2.4296397932799998</c:v>
                </c:pt>
                <c:pt idx="24">
                  <c:v>2.4964852697259001</c:v>
                </c:pt>
                <c:pt idx="25">
                  <c:v>1.9925900125452001</c:v>
                </c:pt>
                <c:pt idx="26">
                  <c:v>2.1844018356469999</c:v>
                </c:pt>
                <c:pt idx="27">
                  <c:v>2.7873281487758002</c:v>
                </c:pt>
                <c:pt idx="28">
                  <c:v>2.1620284050365002</c:v>
                </c:pt>
                <c:pt idx="29">
                  <c:v>2.6771682373021002</c:v>
                </c:pt>
                <c:pt idx="30">
                  <c:v>1.9838793516082001</c:v>
                </c:pt>
                <c:pt idx="31">
                  <c:v>2.1059936093987002</c:v>
                </c:pt>
                <c:pt idx="32">
                  <c:v>2.1045713412675</c:v>
                </c:pt>
                <c:pt idx="33">
                  <c:v>1.8707972204414001</c:v>
                </c:pt>
                <c:pt idx="34">
                  <c:v>1.1892611942755</c:v>
                </c:pt>
                <c:pt idx="35">
                  <c:v>0.83929192642962003</c:v>
                </c:pt>
                <c:pt idx="36">
                  <c:v>1.1808898369761001</c:v>
                </c:pt>
                <c:pt idx="37">
                  <c:v>1.1483426115688</c:v>
                </c:pt>
                <c:pt idx="38">
                  <c:v>1.0752844629398</c:v>
                </c:pt>
                <c:pt idx="39">
                  <c:v>1.2326351399986</c:v>
                </c:pt>
                <c:pt idx="40">
                  <c:v>1.0918937495186001</c:v>
                </c:pt>
                <c:pt idx="41">
                  <c:v>1.1242935800035001</c:v>
                </c:pt>
                <c:pt idx="42">
                  <c:v>1.5146175781883999</c:v>
                </c:pt>
                <c:pt idx="43">
                  <c:v>1.2517613956877001</c:v>
                </c:pt>
                <c:pt idx="44">
                  <c:v>1.1461754303656</c:v>
                </c:pt>
                <c:pt idx="45">
                  <c:v>1.3244117473248</c:v>
                </c:pt>
                <c:pt idx="46">
                  <c:v>1.1735071732057001</c:v>
                </c:pt>
                <c:pt idx="47">
                  <c:v>1.1881752417083999</c:v>
                </c:pt>
                <c:pt idx="48">
                  <c:v>1.4045749997043999</c:v>
                </c:pt>
                <c:pt idx="49">
                  <c:v>1.3787598687278999</c:v>
                </c:pt>
                <c:pt idx="50">
                  <c:v>1.1504708848159</c:v>
                </c:pt>
                <c:pt idx="51">
                  <c:v>1.6277752394578</c:v>
                </c:pt>
                <c:pt idx="52">
                  <c:v>1.6741240574851</c:v>
                </c:pt>
                <c:pt idx="53">
                  <c:v>1.0656262505002001</c:v>
                </c:pt>
                <c:pt idx="54">
                  <c:v>1.1237790175125</c:v>
                </c:pt>
                <c:pt idx="55">
                  <c:v>1.5038101810386999</c:v>
                </c:pt>
                <c:pt idx="56">
                  <c:v>1.2551014110368</c:v>
                </c:pt>
                <c:pt idx="57">
                  <c:v>1.4912622394838999</c:v>
                </c:pt>
                <c:pt idx="58">
                  <c:v>1.2006857844245999</c:v>
                </c:pt>
                <c:pt idx="59">
                  <c:v>0.99375391771045996</c:v>
                </c:pt>
                <c:pt idx="60">
                  <c:v>0.97736497994312999</c:v>
                </c:pt>
                <c:pt idx="61">
                  <c:v>0.93135284843217003</c:v>
                </c:pt>
                <c:pt idx="62">
                  <c:v>0.94744248185427005</c:v>
                </c:pt>
                <c:pt idx="63">
                  <c:v>1.0692886936687001</c:v>
                </c:pt>
                <c:pt idx="64">
                  <c:v>0.96111395623995999</c:v>
                </c:pt>
                <c:pt idx="65">
                  <c:v>0.87981284299364004</c:v>
                </c:pt>
                <c:pt idx="66">
                  <c:v>1.0774305691015</c:v>
                </c:pt>
                <c:pt idx="67">
                  <c:v>1.0558249200412</c:v>
                </c:pt>
                <c:pt idx="68">
                  <c:v>0.80816619604268003</c:v>
                </c:pt>
                <c:pt idx="69">
                  <c:v>1.2811672539139001</c:v>
                </c:pt>
                <c:pt idx="70">
                  <c:v>0.99471138739211995</c:v>
                </c:pt>
                <c:pt idx="71">
                  <c:v>1.5037928173521</c:v>
                </c:pt>
                <c:pt idx="72">
                  <c:v>1.0045426606271</c:v>
                </c:pt>
                <c:pt idx="73">
                  <c:v>1.0974754051507001</c:v>
                </c:pt>
                <c:pt idx="74">
                  <c:v>1.0269555991792001</c:v>
                </c:pt>
                <c:pt idx="75">
                  <c:v>1.0988155838602001</c:v>
                </c:pt>
                <c:pt idx="76">
                  <c:v>0.96324971796042003</c:v>
                </c:pt>
                <c:pt idx="77">
                  <c:v>1.2366813599105</c:v>
                </c:pt>
                <c:pt idx="78">
                  <c:v>1.2883619919139999</c:v>
                </c:pt>
                <c:pt idx="79">
                  <c:v>1.1886880872846</c:v>
                </c:pt>
                <c:pt idx="80">
                  <c:v>1.163591562885</c:v>
                </c:pt>
                <c:pt idx="81">
                  <c:v>1.1623863401264001</c:v>
                </c:pt>
                <c:pt idx="82">
                  <c:v>1.1446788821831</c:v>
                </c:pt>
                <c:pt idx="83">
                  <c:v>1.0545025905473</c:v>
                </c:pt>
                <c:pt idx="84">
                  <c:v>0.99461257434938</c:v>
                </c:pt>
                <c:pt idx="85">
                  <c:v>1.0511370222655001</c:v>
                </c:pt>
                <c:pt idx="86">
                  <c:v>1.1820299741444</c:v>
                </c:pt>
                <c:pt idx="87">
                  <c:v>0.98696212316413001</c:v>
                </c:pt>
                <c:pt idx="88">
                  <c:v>1.3969146902953999</c:v>
                </c:pt>
                <c:pt idx="89">
                  <c:v>1.4068591597496001</c:v>
                </c:pt>
                <c:pt idx="90">
                  <c:v>1.2563888102189</c:v>
                </c:pt>
                <c:pt idx="91">
                  <c:v>1.2888317585083999</c:v>
                </c:pt>
                <c:pt idx="92">
                  <c:v>1.1442341502440001</c:v>
                </c:pt>
                <c:pt idx="93">
                  <c:v>1.0523193508879001</c:v>
                </c:pt>
                <c:pt idx="94">
                  <c:v>1.1108607182151999</c:v>
                </c:pt>
                <c:pt idx="95">
                  <c:v>1.1520344617689999</c:v>
                </c:pt>
                <c:pt idx="96">
                  <c:v>0.92672142439212002</c:v>
                </c:pt>
                <c:pt idx="97">
                  <c:v>1.1176932113453</c:v>
                </c:pt>
                <c:pt idx="98">
                  <c:v>1.1230586869224</c:v>
                </c:pt>
                <c:pt idx="99">
                  <c:v>1.0466541872746</c:v>
                </c:pt>
                <c:pt idx="100">
                  <c:v>0.99171929774721002</c:v>
                </c:pt>
                <c:pt idx="101">
                  <c:v>1.1729150049785</c:v>
                </c:pt>
                <c:pt idx="102">
                  <c:v>1.4467425990277001</c:v>
                </c:pt>
                <c:pt idx="103">
                  <c:v>0.78511445826816995</c:v>
                </c:pt>
                <c:pt idx="104">
                  <c:v>0.45742787749272001</c:v>
                </c:pt>
                <c:pt idx="105">
                  <c:v>0.59644894062072995</c:v>
                </c:pt>
                <c:pt idx="106">
                  <c:v>0.61488885413039995</c:v>
                </c:pt>
                <c:pt idx="107">
                  <c:v>0.54671937727927</c:v>
                </c:pt>
                <c:pt idx="108">
                  <c:v>0.56757570031204996</c:v>
                </c:pt>
                <c:pt idx="109">
                  <c:v>0.48910075662939001</c:v>
                </c:pt>
                <c:pt idx="110">
                  <c:v>0.52494057198945998</c:v>
                </c:pt>
                <c:pt idx="111">
                  <c:v>0.56856614197624999</c:v>
                </c:pt>
                <c:pt idx="112">
                  <c:v>0.60424238906809002</c:v>
                </c:pt>
                <c:pt idx="113">
                  <c:v>0.64789669452455001</c:v>
                </c:pt>
                <c:pt idx="114">
                  <c:v>0.69343706944762995</c:v>
                </c:pt>
                <c:pt idx="115">
                  <c:v>0.65902976646151001</c:v>
                </c:pt>
                <c:pt idx="116">
                  <c:v>0.56264900606251</c:v>
                </c:pt>
                <c:pt idx="117">
                  <c:v>0.74318085188570004</c:v>
                </c:pt>
                <c:pt idx="118">
                  <c:v>0.67421076024514004</c:v>
                </c:pt>
                <c:pt idx="119">
                  <c:v>0.53595338868875997</c:v>
                </c:pt>
                <c:pt idx="120">
                  <c:v>0.50727382839177004</c:v>
                </c:pt>
                <c:pt idx="121">
                  <c:v>0.56532840482929003</c:v>
                </c:pt>
                <c:pt idx="122">
                  <c:v>0.52778090820130996</c:v>
                </c:pt>
                <c:pt idx="123">
                  <c:v>0.67180990478296998</c:v>
                </c:pt>
                <c:pt idx="124">
                  <c:v>0.72728738533785997</c:v>
                </c:pt>
                <c:pt idx="125">
                  <c:v>0.68982111172751004</c:v>
                </c:pt>
                <c:pt idx="126">
                  <c:v>0.82276006416743996</c:v>
                </c:pt>
                <c:pt idx="127">
                  <c:v>0.58864108957239003</c:v>
                </c:pt>
                <c:pt idx="128">
                  <c:v>0.50794419031177995</c:v>
                </c:pt>
                <c:pt idx="129">
                  <c:v>0.44196740807170998</c:v>
                </c:pt>
                <c:pt idx="130">
                  <c:v>0.31968121164419999</c:v>
                </c:pt>
                <c:pt idx="131">
                  <c:v>0.42783392207859999</c:v>
                </c:pt>
                <c:pt idx="132">
                  <c:v>0.28031495456201</c:v>
                </c:pt>
                <c:pt idx="133">
                  <c:v>0.49547178366</c:v>
                </c:pt>
                <c:pt idx="134">
                  <c:v>0.63334818091620004</c:v>
                </c:pt>
                <c:pt idx="135">
                  <c:v>0.44001208192916003</c:v>
                </c:pt>
                <c:pt idx="136">
                  <c:v>0.60475987155827005</c:v>
                </c:pt>
                <c:pt idx="137">
                  <c:v>0.44767091276456999</c:v>
                </c:pt>
                <c:pt idx="138">
                  <c:v>0.73427712094868003</c:v>
                </c:pt>
                <c:pt idx="139">
                  <c:v>0.56189404323570002</c:v>
                </c:pt>
                <c:pt idx="140">
                  <c:v>0.52485133907991999</c:v>
                </c:pt>
                <c:pt idx="141">
                  <c:v>0.40034792086040999</c:v>
                </c:pt>
                <c:pt idx="142">
                  <c:v>0.45536298608282999</c:v>
                </c:pt>
                <c:pt idx="143">
                  <c:v>0.63480059407204004</c:v>
                </c:pt>
                <c:pt idx="144">
                  <c:v>0.45424214356658998</c:v>
                </c:pt>
                <c:pt idx="145">
                  <c:v>0.52487890876381005</c:v>
                </c:pt>
                <c:pt idx="146">
                  <c:v>0.59852911839004996</c:v>
                </c:pt>
                <c:pt idx="147">
                  <c:v>0.50762348784707001</c:v>
                </c:pt>
                <c:pt idx="148">
                  <c:v>0.63288753942246001</c:v>
                </c:pt>
                <c:pt idx="149">
                  <c:v>0.56286186730911003</c:v>
                </c:pt>
                <c:pt idx="150">
                  <c:v>0.30914474335641001</c:v>
                </c:pt>
                <c:pt idx="151">
                  <c:v>0.35479641246360999</c:v>
                </c:pt>
                <c:pt idx="152">
                  <c:v>0.40920871951444998</c:v>
                </c:pt>
                <c:pt idx="153">
                  <c:v>0.45093057801732001</c:v>
                </c:pt>
                <c:pt idx="154">
                  <c:v>0.45723458516187998</c:v>
                </c:pt>
                <c:pt idx="155">
                  <c:v>0.43032535139514</c:v>
                </c:pt>
                <c:pt idx="156">
                  <c:v>0.45162068481760997</c:v>
                </c:pt>
                <c:pt idx="157">
                  <c:v>0.21706705702970999</c:v>
                </c:pt>
                <c:pt idx="158">
                  <c:v>0.29744897460615999</c:v>
                </c:pt>
                <c:pt idx="159">
                  <c:v>0.32939633546577002</c:v>
                </c:pt>
                <c:pt idx="160">
                  <c:v>0.43378434407534</c:v>
                </c:pt>
                <c:pt idx="161">
                  <c:v>0.45684003073906998</c:v>
                </c:pt>
                <c:pt idx="162">
                  <c:v>0.40730683265267997</c:v>
                </c:pt>
                <c:pt idx="163">
                  <c:v>0.36210078471841001</c:v>
                </c:pt>
                <c:pt idx="164">
                  <c:v>0.37005506598782001</c:v>
                </c:pt>
                <c:pt idx="165">
                  <c:v>0.29773295141648998</c:v>
                </c:pt>
                <c:pt idx="166">
                  <c:v>0.41227212930675999</c:v>
                </c:pt>
                <c:pt idx="167">
                  <c:v>0.52191324917700999</c:v>
                </c:pt>
                <c:pt idx="168">
                  <c:v>0.30627445771561002</c:v>
                </c:pt>
                <c:pt idx="169">
                  <c:v>0.19822199151781</c:v>
                </c:pt>
                <c:pt idx="170">
                  <c:v>0.37638501226422999</c:v>
                </c:pt>
                <c:pt idx="171">
                  <c:v>0.29694868013805997</c:v>
                </c:pt>
                <c:pt idx="172">
                  <c:v>0.40868093562810998</c:v>
                </c:pt>
                <c:pt idx="173">
                  <c:v>0.49692504247979002</c:v>
                </c:pt>
                <c:pt idx="174">
                  <c:v>0.53045322689044005</c:v>
                </c:pt>
                <c:pt idx="175">
                  <c:v>0.52916731203311995</c:v>
                </c:pt>
                <c:pt idx="176">
                  <c:v>0.42486819659352998</c:v>
                </c:pt>
                <c:pt idx="177">
                  <c:v>0.29327433139684</c:v>
                </c:pt>
                <c:pt idx="178">
                  <c:v>0.29843339182193002</c:v>
                </c:pt>
                <c:pt idx="179">
                  <c:v>-0.10331165814231</c:v>
                </c:pt>
                <c:pt idx="180">
                  <c:v>7.5748655755719999E-2</c:v>
                </c:pt>
                <c:pt idx="181">
                  <c:v>0.11220355866862</c:v>
                </c:pt>
                <c:pt idx="182">
                  <c:v>3.2671404412049999E-2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E0-4ED8-8CD0-CAAFD30952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generalmills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Sheet1!$C$2:$C$184</c:f>
              <c:numCache>
                <c:formatCode>General</c:formatCode>
                <c:ptCount val="183"/>
                <c:pt idx="0">
                  <c:v>1.1148561057816999</c:v>
                </c:pt>
                <c:pt idx="1">
                  <c:v>2.0256410256409998</c:v>
                </c:pt>
                <c:pt idx="2">
                  <c:v>2.7896456396079001</c:v>
                </c:pt>
                <c:pt idx="3">
                  <c:v>3.3251833740831001</c:v>
                </c:pt>
                <c:pt idx="4">
                  <c:v>2.2243256034074999</c:v>
                </c:pt>
                <c:pt idx="5">
                  <c:v>1.2268518518519</c:v>
                </c:pt>
                <c:pt idx="6">
                  <c:v>1.7836725360165</c:v>
                </c:pt>
                <c:pt idx="7">
                  <c:v>1.4378791282857999</c:v>
                </c:pt>
                <c:pt idx="8">
                  <c:v>2.1040974529346999</c:v>
                </c:pt>
                <c:pt idx="9">
                  <c:v>3.2321041214750998</c:v>
                </c:pt>
                <c:pt idx="10">
                  <c:v>1.1977306156756</c:v>
                </c:pt>
                <c:pt idx="11">
                  <c:v>2.4086378737541998</c:v>
                </c:pt>
                <c:pt idx="12">
                  <c:v>0.77047850770478998</c:v>
                </c:pt>
                <c:pt idx="13">
                  <c:v>0.70422535211268</c:v>
                </c:pt>
                <c:pt idx="14">
                  <c:v>0.31968031968032001</c:v>
                </c:pt>
                <c:pt idx="15">
                  <c:v>0.73690499900418005</c:v>
                </c:pt>
                <c:pt idx="16">
                  <c:v>1.1269276393832</c:v>
                </c:pt>
                <c:pt idx="17">
                  <c:v>1.3685239491690999</c:v>
                </c:pt>
                <c:pt idx="18">
                  <c:v>1.1571841851494999</c:v>
                </c:pt>
                <c:pt idx="19">
                  <c:v>1.3536701620591001</c:v>
                </c:pt>
                <c:pt idx="20">
                  <c:v>1.2979683972911999</c:v>
                </c:pt>
                <c:pt idx="21">
                  <c:v>0.83565459610028003</c:v>
                </c:pt>
                <c:pt idx="22">
                  <c:v>0.88397790055249004</c:v>
                </c:pt>
                <c:pt idx="23">
                  <c:v>1.1865644395765</c:v>
                </c:pt>
                <c:pt idx="24">
                  <c:v>0.95616092368753003</c:v>
                </c:pt>
                <c:pt idx="25">
                  <c:v>1.8406004288778</c:v>
                </c:pt>
                <c:pt idx="26">
                  <c:v>2.4741182663624999</c:v>
                </c:pt>
                <c:pt idx="27">
                  <c:v>2.7397260273973001</c:v>
                </c:pt>
                <c:pt idx="28">
                  <c:v>1.9833333333333001</c:v>
                </c:pt>
                <c:pt idx="29">
                  <c:v>1.4381434874979999</c:v>
                </c:pt>
                <c:pt idx="30">
                  <c:v>1.4821975189301999</c:v>
                </c:pt>
                <c:pt idx="31">
                  <c:v>1.4446737577393001</c:v>
                </c:pt>
                <c:pt idx="32">
                  <c:v>2.1439749608763998</c:v>
                </c:pt>
                <c:pt idx="33">
                  <c:v>1.6240232878811001</c:v>
                </c:pt>
                <c:pt idx="34">
                  <c:v>1.6432986582239999</c:v>
                </c:pt>
                <c:pt idx="35">
                  <c:v>0.81578166716108003</c:v>
                </c:pt>
                <c:pt idx="36">
                  <c:v>1.2652640870972001</c:v>
                </c:pt>
                <c:pt idx="37">
                  <c:v>1.5254976027895</c:v>
                </c:pt>
                <c:pt idx="38">
                  <c:v>1.3022323983973001</c:v>
                </c:pt>
                <c:pt idx="39">
                  <c:v>1.1583556999575999</c:v>
                </c:pt>
                <c:pt idx="40">
                  <c:v>1.2568077084206</c:v>
                </c:pt>
                <c:pt idx="41">
                  <c:v>3.9580747483106</c:v>
                </c:pt>
                <c:pt idx="42">
                  <c:v>3.3563279384452001</c:v>
                </c:pt>
                <c:pt idx="43">
                  <c:v>1.0396611474779001</c:v>
                </c:pt>
                <c:pt idx="44">
                  <c:v>2.3628048780488</c:v>
                </c:pt>
                <c:pt idx="45">
                  <c:v>1.6877637130801999</c:v>
                </c:pt>
                <c:pt idx="46">
                  <c:v>1.4644862094215001</c:v>
                </c:pt>
                <c:pt idx="47">
                  <c:v>1.7199903776762</c:v>
                </c:pt>
                <c:pt idx="48">
                  <c:v>1.5490126522406999</c:v>
                </c:pt>
                <c:pt idx="49">
                  <c:v>2.0027945971121999</c:v>
                </c:pt>
                <c:pt idx="50">
                  <c:v>2.4200913242009001</c:v>
                </c:pt>
                <c:pt idx="51">
                  <c:v>1.426660722247</c:v>
                </c:pt>
                <c:pt idx="52">
                  <c:v>1.0659340659340999</c:v>
                </c:pt>
                <c:pt idx="53">
                  <c:v>1.4461237360009001</c:v>
                </c:pt>
                <c:pt idx="54">
                  <c:v>3.8370846730974999</c:v>
                </c:pt>
                <c:pt idx="55">
                  <c:v>1.9302229562344999</c:v>
                </c:pt>
                <c:pt idx="56">
                  <c:v>1.4886075949366999</c:v>
                </c:pt>
                <c:pt idx="57">
                  <c:v>1.1973657952504</c:v>
                </c:pt>
                <c:pt idx="58">
                  <c:v>1.0747387103135</c:v>
                </c:pt>
                <c:pt idx="59">
                  <c:v>1.7364159594185999</c:v>
                </c:pt>
                <c:pt idx="60">
                  <c:v>1.5821267619138999</c:v>
                </c:pt>
                <c:pt idx="61">
                  <c:v>1.8501038323579</c:v>
                </c:pt>
                <c:pt idx="62">
                  <c:v>2.2057460611676998</c:v>
                </c:pt>
                <c:pt idx="63">
                  <c:v>1.5596663039536001</c:v>
                </c:pt>
                <c:pt idx="64">
                  <c:v>1.2589285714286</c:v>
                </c:pt>
                <c:pt idx="65">
                  <c:v>0.84648620051141998</c:v>
                </c:pt>
                <c:pt idx="66">
                  <c:v>0.70822768208445996</c:v>
                </c:pt>
                <c:pt idx="67">
                  <c:v>1.2328529258551999</c:v>
                </c:pt>
                <c:pt idx="68">
                  <c:v>1.0034305317323999</c:v>
                </c:pt>
                <c:pt idx="69">
                  <c:v>1.4859471851915</c:v>
                </c:pt>
                <c:pt idx="70">
                  <c:v>0.92034805890228</c:v>
                </c:pt>
                <c:pt idx="71">
                  <c:v>0.87050240424474001</c:v>
                </c:pt>
                <c:pt idx="72">
                  <c:v>1.0684638777019999</c:v>
                </c:pt>
                <c:pt idx="73">
                  <c:v>0.86199886151093996</c:v>
                </c:pt>
                <c:pt idx="74">
                  <c:v>0.76594372329274996</c:v>
                </c:pt>
                <c:pt idx="75">
                  <c:v>1.1041766682669001</c:v>
                </c:pt>
                <c:pt idx="76">
                  <c:v>1.2345679012346</c:v>
                </c:pt>
                <c:pt idx="77">
                  <c:v>1.3367729831144</c:v>
                </c:pt>
                <c:pt idx="78">
                  <c:v>1.6199953714418001</c:v>
                </c:pt>
                <c:pt idx="79">
                  <c:v>1.0324147878236001</c:v>
                </c:pt>
                <c:pt idx="80">
                  <c:v>1.3750093921407001</c:v>
                </c:pt>
                <c:pt idx="81">
                  <c:v>0.83753335309813004</c:v>
                </c:pt>
                <c:pt idx="82">
                  <c:v>0.86732818816612001</c:v>
                </c:pt>
                <c:pt idx="83">
                  <c:v>1.0639073088975</c:v>
                </c:pt>
                <c:pt idx="84">
                  <c:v>0.99502487562189001</c:v>
                </c:pt>
                <c:pt idx="85">
                  <c:v>1.1065895623616999</c:v>
                </c:pt>
                <c:pt idx="86">
                  <c:v>0.86146024572799995</c:v>
                </c:pt>
                <c:pt idx="87">
                  <c:v>0.82609913189582995</c:v>
                </c:pt>
                <c:pt idx="88">
                  <c:v>0.74989584779892005</c:v>
                </c:pt>
                <c:pt idx="89">
                  <c:v>1.0889042039971999</c:v>
                </c:pt>
                <c:pt idx="90">
                  <c:v>0.96809380965366998</c:v>
                </c:pt>
                <c:pt idx="91">
                  <c:v>1.0263335584065001</c:v>
                </c:pt>
                <c:pt idx="92">
                  <c:v>0.93570378291671996</c:v>
                </c:pt>
                <c:pt idx="93">
                  <c:v>0.88067805588664005</c:v>
                </c:pt>
                <c:pt idx="94">
                  <c:v>0.99770265835247995</c:v>
                </c:pt>
                <c:pt idx="95">
                  <c:v>1.1113277441995999</c:v>
                </c:pt>
                <c:pt idx="96">
                  <c:v>0.70060419077002001</c:v>
                </c:pt>
                <c:pt idx="97">
                  <c:v>0.67019850641475998</c:v>
                </c:pt>
                <c:pt idx="98">
                  <c:v>0.53892974892213996</c:v>
                </c:pt>
                <c:pt idx="99">
                  <c:v>0.58649177019612997</c:v>
                </c:pt>
                <c:pt idx="100">
                  <c:v>0.62695924764889999</c:v>
                </c:pt>
                <c:pt idx="101">
                  <c:v>0.64797507788162001</c:v>
                </c:pt>
                <c:pt idx="102">
                  <c:v>0.6871363129875</c:v>
                </c:pt>
                <c:pt idx="103">
                  <c:v>0.65785428834922</c:v>
                </c:pt>
                <c:pt idx="104">
                  <c:v>0.29929147324701</c:v>
                </c:pt>
                <c:pt idx="105">
                  <c:v>0.62724560014615005</c:v>
                </c:pt>
                <c:pt idx="106">
                  <c:v>0.63543936092955999</c:v>
                </c:pt>
                <c:pt idx="107">
                  <c:v>0.64946779722171999</c:v>
                </c:pt>
                <c:pt idx="108">
                  <c:v>0.73489872737049999</c:v>
                </c:pt>
                <c:pt idx="109">
                  <c:v>0.62277580071173999</c:v>
                </c:pt>
                <c:pt idx="110">
                  <c:v>0.50103153551429003</c:v>
                </c:pt>
                <c:pt idx="111">
                  <c:v>0.66862170087977002</c:v>
                </c:pt>
                <c:pt idx="112">
                  <c:v>0.94383593567933</c:v>
                </c:pt>
                <c:pt idx="113">
                  <c:v>0.98118434722382997</c:v>
                </c:pt>
                <c:pt idx="114">
                  <c:v>1.3431641518060999</c:v>
                </c:pt>
                <c:pt idx="115">
                  <c:v>1.2689639614235</c:v>
                </c:pt>
                <c:pt idx="116">
                  <c:v>0.78525284027622999</c:v>
                </c:pt>
                <c:pt idx="117">
                  <c:v>0.78466044095706</c:v>
                </c:pt>
                <c:pt idx="118">
                  <c:v>0.72920664510115996</c:v>
                </c:pt>
                <c:pt idx="119">
                  <c:v>0.51164816024384996</c:v>
                </c:pt>
                <c:pt idx="120">
                  <c:v>0.37907505686125997</c:v>
                </c:pt>
                <c:pt idx="121">
                  <c:v>0.46396201985326002</c:v>
                </c:pt>
                <c:pt idx="122">
                  <c:v>0.63902910535924995</c:v>
                </c:pt>
                <c:pt idx="123">
                  <c:v>0.54426124539778997</c:v>
                </c:pt>
                <c:pt idx="124">
                  <c:v>6.9521838348458003</c:v>
                </c:pt>
                <c:pt idx="125">
                  <c:v>1.5332704808216999</c:v>
                </c:pt>
                <c:pt idx="126">
                  <c:v>1.1729058743036</c:v>
                </c:pt>
                <c:pt idx="127">
                  <c:v>0.75838083276977997</c:v>
                </c:pt>
                <c:pt idx="128">
                  <c:v>0.49379164868881997</c:v>
                </c:pt>
                <c:pt idx="129">
                  <c:v>0.33870813853640003</c:v>
                </c:pt>
                <c:pt idx="130">
                  <c:v>0.46593448390623998</c:v>
                </c:pt>
                <c:pt idx="131">
                  <c:v>0.52056220718376001</c:v>
                </c:pt>
                <c:pt idx="132">
                  <c:v>0.66851843133561994</c:v>
                </c:pt>
                <c:pt idx="133">
                  <c:v>0.67343216573914</c:v>
                </c:pt>
                <c:pt idx="134">
                  <c:v>0.52027686161565001</c:v>
                </c:pt>
                <c:pt idx="135">
                  <c:v>0.41129442210822997</c:v>
                </c:pt>
                <c:pt idx="136">
                  <c:v>0.31756259204713</c:v>
                </c:pt>
                <c:pt idx="137">
                  <c:v>1.298343808781</c:v>
                </c:pt>
                <c:pt idx="138">
                  <c:v>0.4981884057971</c:v>
                </c:pt>
                <c:pt idx="139">
                  <c:v>0.27039206849932002</c:v>
                </c:pt>
                <c:pt idx="140">
                  <c:v>0.49887640449437998</c:v>
                </c:pt>
                <c:pt idx="141">
                  <c:v>0.33093332140781001</c:v>
                </c:pt>
                <c:pt idx="142">
                  <c:v>0.58836639179853001</c:v>
                </c:pt>
                <c:pt idx="143">
                  <c:v>0.50073115611290997</c:v>
                </c:pt>
                <c:pt idx="144">
                  <c:v>0.67460317460316999</c:v>
                </c:pt>
                <c:pt idx="145">
                  <c:v>0.74015679061008</c:v>
                </c:pt>
                <c:pt idx="146">
                  <c:v>0.63037996695939003</c:v>
                </c:pt>
                <c:pt idx="147">
                  <c:v>0.53138635676330004</c:v>
                </c:pt>
                <c:pt idx="148">
                  <c:v>0.78212290502793003</c:v>
                </c:pt>
                <c:pt idx="149">
                  <c:v>0.66518847006652004</c:v>
                </c:pt>
                <c:pt idx="150">
                  <c:v>0.48288715689597</c:v>
                </c:pt>
                <c:pt idx="151">
                  <c:v>0.74614282101003004</c:v>
                </c:pt>
                <c:pt idx="152">
                  <c:v>0.51048161010921</c:v>
                </c:pt>
                <c:pt idx="153">
                  <c:v>0.49539985845717999</c:v>
                </c:pt>
                <c:pt idx="154">
                  <c:v>0.70422535211268</c:v>
                </c:pt>
                <c:pt idx="155">
                  <c:v>0.56355409296586001</c:v>
                </c:pt>
                <c:pt idx="156">
                  <c:v>0.34769092322166001</c:v>
                </c:pt>
                <c:pt idx="157">
                  <c:v>0.90494048589596998</c:v>
                </c:pt>
                <c:pt idx="158">
                  <c:v>0.67867819342329005</c:v>
                </c:pt>
                <c:pt idx="159">
                  <c:v>0.53767755396838002</c:v>
                </c:pt>
                <c:pt idx="160">
                  <c:v>0.80619412515963995</c:v>
                </c:pt>
                <c:pt idx="161">
                  <c:v>0.98186713120595004</c:v>
                </c:pt>
                <c:pt idx="162">
                  <c:v>0.98408217674273002</c:v>
                </c:pt>
                <c:pt idx="163">
                  <c:v>0.77648794502465002</c:v>
                </c:pt>
                <c:pt idx="164">
                  <c:v>1.0594444658474</c:v>
                </c:pt>
                <c:pt idx="165">
                  <c:v>1.0978956999084999</c:v>
                </c:pt>
                <c:pt idx="166">
                  <c:v>1.315987933635</c:v>
                </c:pt>
                <c:pt idx="167">
                  <c:v>0.85228330045778</c:v>
                </c:pt>
                <c:pt idx="168">
                  <c:v>0.77496494206213995</c:v>
                </c:pt>
                <c:pt idx="169">
                  <c:v>0.39915043210780998</c:v>
                </c:pt>
                <c:pt idx="170">
                  <c:v>0.77324287850604001</c:v>
                </c:pt>
                <c:pt idx="171">
                  <c:v>0.56462412682327001</c:v>
                </c:pt>
                <c:pt idx="172">
                  <c:v>0.51826525103472998</c:v>
                </c:pt>
                <c:pt idx="173">
                  <c:v>0.49411006480719</c:v>
                </c:pt>
                <c:pt idx="174">
                  <c:v>0.57362739159867004</c:v>
                </c:pt>
                <c:pt idx="175">
                  <c:v>0.29757687402578997</c:v>
                </c:pt>
                <c:pt idx="176">
                  <c:v>0.47682961288499998</c:v>
                </c:pt>
                <c:pt idx="177">
                  <c:v>0.28825535205821001</c:v>
                </c:pt>
                <c:pt idx="178">
                  <c:v>0.23134354516457001</c:v>
                </c:pt>
                <c:pt idx="179">
                  <c:v>0.55953838083580998</c:v>
                </c:pt>
                <c:pt idx="180">
                  <c:v>0.78595026951834002</c:v>
                </c:pt>
                <c:pt idx="181">
                  <c:v>0.77982126220627002</c:v>
                </c:pt>
                <c:pt idx="182">
                  <c:v>0.49303249221077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E0-4ED8-8CD0-CAAFD30952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proctergamble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Sheet1!$D$2:$D$184</c:f>
              <c:numCache>
                <c:formatCode>General</c:formatCode>
                <c:ptCount val="183"/>
                <c:pt idx="0">
                  <c:v>0.82067400034922</c:v>
                </c:pt>
                <c:pt idx="1">
                  <c:v>1.0045029442328</c:v>
                </c:pt>
                <c:pt idx="2">
                  <c:v>0.87448559670782</c:v>
                </c:pt>
                <c:pt idx="3">
                  <c:v>0.52694203637600001</c:v>
                </c:pt>
                <c:pt idx="4">
                  <c:v>1.6570848833277001</c:v>
                </c:pt>
                <c:pt idx="5">
                  <c:v>0.88157019294743999</c:v>
                </c:pt>
                <c:pt idx="6">
                  <c:v>0.97279472382523002</c:v>
                </c:pt>
                <c:pt idx="7">
                  <c:v>1.1430437622469001</c:v>
                </c:pt>
                <c:pt idx="8">
                  <c:v>1.3077171456248</c:v>
                </c:pt>
                <c:pt idx="9">
                  <c:v>1.4661354581673001</c:v>
                </c:pt>
                <c:pt idx="10">
                  <c:v>1.0051829747134</c:v>
                </c:pt>
                <c:pt idx="11">
                  <c:v>1.0729280049759</c:v>
                </c:pt>
                <c:pt idx="12">
                  <c:v>0.87692307692308002</c:v>
                </c:pt>
                <c:pt idx="13">
                  <c:v>0.82354735397284995</c:v>
                </c:pt>
                <c:pt idx="14">
                  <c:v>0.63530479503856996</c:v>
                </c:pt>
                <c:pt idx="15">
                  <c:v>1.0521569216894999</c:v>
                </c:pt>
                <c:pt idx="16">
                  <c:v>1.6064257028111999</c:v>
                </c:pt>
                <c:pt idx="17">
                  <c:v>1.1711316059142001</c:v>
                </c:pt>
                <c:pt idx="18">
                  <c:v>1.0562870785703999</c:v>
                </c:pt>
                <c:pt idx="19">
                  <c:v>1.4032073310424</c:v>
                </c:pt>
                <c:pt idx="20">
                  <c:v>1.4261508048574001</c:v>
                </c:pt>
                <c:pt idx="21">
                  <c:v>2.4641514687455999</c:v>
                </c:pt>
                <c:pt idx="22">
                  <c:v>1.5896739130435</c:v>
                </c:pt>
                <c:pt idx="23">
                  <c:v>1.6450448040657999</c:v>
                </c:pt>
                <c:pt idx="24">
                  <c:v>2.1973684210525999</c:v>
                </c:pt>
                <c:pt idx="25">
                  <c:v>2.2144972318785001</c:v>
                </c:pt>
                <c:pt idx="26">
                  <c:v>1.4485451568208001</c:v>
                </c:pt>
                <c:pt idx="27">
                  <c:v>1.6761857462131</c:v>
                </c:pt>
                <c:pt idx="28">
                  <c:v>1.0624007815362</c:v>
                </c:pt>
                <c:pt idx="29">
                  <c:v>1.3170613823102999</c:v>
                </c:pt>
                <c:pt idx="30">
                  <c:v>1.3357185450208999</c:v>
                </c:pt>
                <c:pt idx="31">
                  <c:v>1.2474991173354999</c:v>
                </c:pt>
                <c:pt idx="32">
                  <c:v>1.3948622573520999</c:v>
                </c:pt>
                <c:pt idx="33">
                  <c:v>1.5247048033932999</c:v>
                </c:pt>
                <c:pt idx="34">
                  <c:v>0.81300813008130002</c:v>
                </c:pt>
                <c:pt idx="35">
                  <c:v>0.87365591397848996</c:v>
                </c:pt>
                <c:pt idx="36">
                  <c:v>1.1658894070620001</c:v>
                </c:pt>
                <c:pt idx="37">
                  <c:v>2.0853912852595999</c:v>
                </c:pt>
                <c:pt idx="38">
                  <c:v>2.7416406837973999</c:v>
                </c:pt>
                <c:pt idx="39">
                  <c:v>2.8673084972792</c:v>
                </c:pt>
                <c:pt idx="40">
                  <c:v>2.5432349949135</c:v>
                </c:pt>
                <c:pt idx="41">
                  <c:v>3.1547619047619002</c:v>
                </c:pt>
                <c:pt idx="42">
                  <c:v>2.798615118292</c:v>
                </c:pt>
                <c:pt idx="43">
                  <c:v>2.2078772569931999</c:v>
                </c:pt>
                <c:pt idx="44">
                  <c:v>1.6018306636155999</c:v>
                </c:pt>
                <c:pt idx="45">
                  <c:v>1.4864864864864999</c:v>
                </c:pt>
                <c:pt idx="46">
                  <c:v>1.9973368841545001</c:v>
                </c:pt>
                <c:pt idx="47">
                  <c:v>1.6884247171453</c:v>
                </c:pt>
                <c:pt idx="48">
                  <c:v>5.3406367682300999</c:v>
                </c:pt>
                <c:pt idx="49">
                  <c:v>2.3399415014625</c:v>
                </c:pt>
                <c:pt idx="50">
                  <c:v>1.6036837091139999</c:v>
                </c:pt>
                <c:pt idx="51">
                  <c:v>0.92201906547898005</c:v>
                </c:pt>
                <c:pt idx="52">
                  <c:v>1.0839269123568001</c:v>
                </c:pt>
                <c:pt idx="53">
                  <c:v>1.4705882352941</c:v>
                </c:pt>
                <c:pt idx="54">
                  <c:v>1.3737922705314001</c:v>
                </c:pt>
                <c:pt idx="55">
                  <c:v>1.4743112434847001</c:v>
                </c:pt>
                <c:pt idx="56">
                  <c:v>1.7684179630173</c:v>
                </c:pt>
                <c:pt idx="57">
                  <c:v>1.5934818660322001</c:v>
                </c:pt>
                <c:pt idx="58">
                  <c:v>1.5968772178849999</c:v>
                </c:pt>
                <c:pt idx="59">
                  <c:v>1.6975200838282001</c:v>
                </c:pt>
                <c:pt idx="60">
                  <c:v>1.593625498008</c:v>
                </c:pt>
                <c:pt idx="61">
                  <c:v>1.6768086544962999</c:v>
                </c:pt>
                <c:pt idx="62">
                  <c:v>1.5693576273440999</c:v>
                </c:pt>
                <c:pt idx="63">
                  <c:v>1.35524420584</c:v>
                </c:pt>
                <c:pt idx="64">
                  <c:v>1.104579807506</c:v>
                </c:pt>
                <c:pt idx="65">
                  <c:v>1.9039100434448999</c:v>
                </c:pt>
                <c:pt idx="66">
                  <c:v>1.3166144200626999</c:v>
                </c:pt>
                <c:pt idx="67">
                  <c:v>1.1633663366336999</c:v>
                </c:pt>
                <c:pt idx="68">
                  <c:v>1.9941277220455</c:v>
                </c:pt>
                <c:pt idx="69">
                  <c:v>1.8771740434209001</c:v>
                </c:pt>
                <c:pt idx="70">
                  <c:v>1.813151233296</c:v>
                </c:pt>
                <c:pt idx="71">
                  <c:v>1.7461694131251999</c:v>
                </c:pt>
                <c:pt idx="72">
                  <c:v>1.3411376939251001</c:v>
                </c:pt>
                <c:pt idx="73">
                  <c:v>1.3514271294791</c:v>
                </c:pt>
                <c:pt idx="74">
                  <c:v>1.2227509129136001</c:v>
                </c:pt>
                <c:pt idx="75">
                  <c:v>1.2954359114512</c:v>
                </c:pt>
                <c:pt idx="76">
                  <c:v>1.3867904165767</c:v>
                </c:pt>
                <c:pt idx="77">
                  <c:v>1.1123529724839001</c:v>
                </c:pt>
                <c:pt idx="78">
                  <c:v>1.4264659437836</c:v>
                </c:pt>
                <c:pt idx="79">
                  <c:v>1.3337485079661999</c:v>
                </c:pt>
                <c:pt idx="80">
                  <c:v>1.1932807538665999</c:v>
                </c:pt>
                <c:pt idx="81">
                  <c:v>1.1083556860165</c:v>
                </c:pt>
                <c:pt idx="82">
                  <c:v>1.0161177295024999</c:v>
                </c:pt>
                <c:pt idx="83">
                  <c:v>1.3527575442248001</c:v>
                </c:pt>
                <c:pt idx="84">
                  <c:v>1.9751637821453001</c:v>
                </c:pt>
                <c:pt idx="85">
                  <c:v>2.2820979959728001</c:v>
                </c:pt>
                <c:pt idx="86">
                  <c:v>1.4483922377426</c:v>
                </c:pt>
                <c:pt idx="87">
                  <c:v>0.97491105669269995</c:v>
                </c:pt>
                <c:pt idx="88">
                  <c:v>1.5420517982977999</c:v>
                </c:pt>
                <c:pt idx="89">
                  <c:v>1.239241133793</c:v>
                </c:pt>
                <c:pt idx="90">
                  <c:v>1.2774859788124</c:v>
                </c:pt>
                <c:pt idx="91">
                  <c:v>1.0635960093175001</c:v>
                </c:pt>
                <c:pt idx="92">
                  <c:v>0.97412480974125004</c:v>
                </c:pt>
                <c:pt idx="93">
                  <c:v>0.92596580386752003</c:v>
                </c:pt>
                <c:pt idx="94">
                  <c:v>0.85772808739438</c:v>
                </c:pt>
                <c:pt idx="95">
                  <c:v>0.88851279881531997</c:v>
                </c:pt>
                <c:pt idx="96">
                  <c:v>0.84713776473055002</c:v>
                </c:pt>
                <c:pt idx="97">
                  <c:v>0.79427787249968995</c:v>
                </c:pt>
                <c:pt idx="98">
                  <c:v>0.88291113128146004</c:v>
                </c:pt>
                <c:pt idx="99">
                  <c:v>0.72795681334859996</c:v>
                </c:pt>
                <c:pt idx="100">
                  <c:v>0.96630125862769001</c:v>
                </c:pt>
                <c:pt idx="101">
                  <c:v>1.0857326684896</c:v>
                </c:pt>
                <c:pt idx="102">
                  <c:v>0.73195958310127995</c:v>
                </c:pt>
                <c:pt idx="103">
                  <c:v>1.1176052444514999</c:v>
                </c:pt>
                <c:pt idx="104">
                  <c:v>1.0896309314587</c:v>
                </c:pt>
                <c:pt idx="105">
                  <c:v>0.82676556946376001</c:v>
                </c:pt>
                <c:pt idx="106">
                  <c:v>1.0077400567093</c:v>
                </c:pt>
                <c:pt idx="107">
                  <c:v>1.0090664238838001</c:v>
                </c:pt>
                <c:pt idx="108">
                  <c:v>0.84125136140008006</c:v>
                </c:pt>
                <c:pt idx="109">
                  <c:v>0.68153886261218999</c:v>
                </c:pt>
                <c:pt idx="110">
                  <c:v>0.95805282237182998</c:v>
                </c:pt>
                <c:pt idx="111">
                  <c:v>1.0112483054263</c:v>
                </c:pt>
                <c:pt idx="112">
                  <c:v>0.93946098879175999</c:v>
                </c:pt>
                <c:pt idx="113">
                  <c:v>1.469742705189</c:v>
                </c:pt>
                <c:pt idx="114">
                  <c:v>1.1722208449906</c:v>
                </c:pt>
                <c:pt idx="115">
                  <c:v>1.3546625595071</c:v>
                </c:pt>
                <c:pt idx="116">
                  <c:v>1.4298048696253001</c:v>
                </c:pt>
                <c:pt idx="117">
                  <c:v>1.0487248459259999</c:v>
                </c:pt>
                <c:pt idx="118">
                  <c:v>0.91316507733260999</c:v>
                </c:pt>
                <c:pt idx="119">
                  <c:v>0.69787631895284996</c:v>
                </c:pt>
                <c:pt idx="120">
                  <c:v>0.68972377889046999</c:v>
                </c:pt>
                <c:pt idx="121">
                  <c:v>1.0209122344804999</c:v>
                </c:pt>
                <c:pt idx="122">
                  <c:v>1.3170334148328999</c:v>
                </c:pt>
                <c:pt idx="123">
                  <c:v>1.5476688439138999</c:v>
                </c:pt>
                <c:pt idx="124">
                  <c:v>0.86185044359949003</c:v>
                </c:pt>
                <c:pt idx="125">
                  <c:v>1.0429756220155999</c:v>
                </c:pt>
                <c:pt idx="126">
                  <c:v>1.0384280562118999</c:v>
                </c:pt>
                <c:pt idx="127">
                  <c:v>1.0954520278171</c:v>
                </c:pt>
                <c:pt idx="128">
                  <c:v>0.90399951299689996</c:v>
                </c:pt>
                <c:pt idx="129">
                  <c:v>1.2789961087146999</c:v>
                </c:pt>
                <c:pt idx="130">
                  <c:v>1.4117647058824001</c:v>
                </c:pt>
                <c:pt idx="131">
                  <c:v>1.0631736614878999</c:v>
                </c:pt>
                <c:pt idx="132">
                  <c:v>0.97643195489814005</c:v>
                </c:pt>
                <c:pt idx="133">
                  <c:v>0.79431317811610003</c:v>
                </c:pt>
                <c:pt idx="134">
                  <c:v>0.46826371241754999</c:v>
                </c:pt>
                <c:pt idx="135">
                  <c:v>0.76732884303862003</c:v>
                </c:pt>
                <c:pt idx="136">
                  <c:v>1.1027441689934001</c:v>
                </c:pt>
                <c:pt idx="137">
                  <c:v>0.92055344789110005</c:v>
                </c:pt>
                <c:pt idx="138">
                  <c:v>0.83752556802476996</c:v>
                </c:pt>
                <c:pt idx="139">
                  <c:v>0.84701625503686995</c:v>
                </c:pt>
                <c:pt idx="140">
                  <c:v>0.70671378091873005</c:v>
                </c:pt>
                <c:pt idx="141">
                  <c:v>0.70985155195682004</c:v>
                </c:pt>
                <c:pt idx="142">
                  <c:v>0.68072789644359999</c:v>
                </c:pt>
                <c:pt idx="143">
                  <c:v>0.88641626959831998</c:v>
                </c:pt>
                <c:pt idx="144">
                  <c:v>0.70448548812665002</c:v>
                </c:pt>
                <c:pt idx="145">
                  <c:v>0.86986139859041001</c:v>
                </c:pt>
                <c:pt idx="146">
                  <c:v>0.77144860905477997</c:v>
                </c:pt>
                <c:pt idx="147">
                  <c:v>0.75523249819569005</c:v>
                </c:pt>
                <c:pt idx="148">
                  <c:v>4.0548491903092998</c:v>
                </c:pt>
                <c:pt idx="149">
                  <c:v>1.1334021733785999</c:v>
                </c:pt>
                <c:pt idx="150">
                  <c:v>0.93594262793242</c:v>
                </c:pt>
                <c:pt idx="151">
                  <c:v>0.62861271676301</c:v>
                </c:pt>
                <c:pt idx="152">
                  <c:v>0.91189775256696004</c:v>
                </c:pt>
                <c:pt idx="153">
                  <c:v>0.65224609838242997</c:v>
                </c:pt>
                <c:pt idx="154">
                  <c:v>1.2229893724815999</c:v>
                </c:pt>
                <c:pt idx="155">
                  <c:v>1.0149920849241001</c:v>
                </c:pt>
                <c:pt idx="156">
                  <c:v>0.44247787610618999</c:v>
                </c:pt>
                <c:pt idx="157">
                  <c:v>0.47265051395007002</c:v>
                </c:pt>
                <c:pt idx="158">
                  <c:v>0.76273121717286996</c:v>
                </c:pt>
                <c:pt idx="159">
                  <c:v>0.67083673284379997</c:v>
                </c:pt>
                <c:pt idx="160">
                  <c:v>0.72714993246284998</c:v>
                </c:pt>
                <c:pt idx="161">
                  <c:v>0.8291799834611</c:v>
                </c:pt>
                <c:pt idx="162">
                  <c:v>1.177018220508</c:v>
                </c:pt>
                <c:pt idx="163">
                  <c:v>1.2969657136598001</c:v>
                </c:pt>
                <c:pt idx="164">
                  <c:v>1.0165019356792</c:v>
                </c:pt>
                <c:pt idx="165">
                  <c:v>0.97201704241333997</c:v>
                </c:pt>
                <c:pt idx="166">
                  <c:v>3.2823731473039</c:v>
                </c:pt>
                <c:pt idx="167">
                  <c:v>0.70212897000553998</c:v>
                </c:pt>
                <c:pt idx="168">
                  <c:v>1.5473690648509</c:v>
                </c:pt>
                <c:pt idx="169">
                  <c:v>0.74683798434048998</c:v>
                </c:pt>
                <c:pt idx="170">
                  <c:v>1.3490893148937999</c:v>
                </c:pt>
                <c:pt idx="171">
                  <c:v>0.91822489628187998</c:v>
                </c:pt>
                <c:pt idx="172">
                  <c:v>1.6580290690877999</c:v>
                </c:pt>
                <c:pt idx="173">
                  <c:v>2.2557831994940001</c:v>
                </c:pt>
                <c:pt idx="174">
                  <c:v>1.2145293698691999</c:v>
                </c:pt>
                <c:pt idx="175">
                  <c:v>1.3573571349208999</c:v>
                </c:pt>
                <c:pt idx="176">
                  <c:v>1.4853384488901</c:v>
                </c:pt>
                <c:pt idx="177">
                  <c:v>2.3061136314539001</c:v>
                </c:pt>
                <c:pt idx="178">
                  <c:v>4.4255573738759999</c:v>
                </c:pt>
                <c:pt idx="179">
                  <c:v>1.5789296306281999</c:v>
                </c:pt>
                <c:pt idx="180">
                  <c:v>1.2325608400657</c:v>
                </c:pt>
                <c:pt idx="181">
                  <c:v>1.8189564761404999</c:v>
                </c:pt>
                <c:pt idx="182">
                  <c:v>1.3342131522194001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E0-4ED8-8CD0-CAAFD30952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Sheet1!$E$2:$E$184</c:f>
              <c:numCache>
                <c:formatCode>General</c:formatCode>
                <c:ptCount val="183"/>
                <c:pt idx="37">
                  <c:v>3.1413612565445002</c:v>
                </c:pt>
                <c:pt idx="38">
                  <c:v>6.5989847715736003</c:v>
                </c:pt>
                <c:pt idx="39">
                  <c:v>7.6190476190476</c:v>
                </c:pt>
                <c:pt idx="40">
                  <c:v>4.4247787610618996</c:v>
                </c:pt>
                <c:pt idx="41">
                  <c:v>49.152542372881001</c:v>
                </c:pt>
                <c:pt idx="42">
                  <c:v>3.4090909090908998</c:v>
                </c:pt>
                <c:pt idx="43">
                  <c:v>10.164835164835001</c:v>
                </c:pt>
                <c:pt idx="44">
                  <c:v>10.972568578554</c:v>
                </c:pt>
                <c:pt idx="45">
                  <c:v>1.5730337078651999</c:v>
                </c:pt>
                <c:pt idx="46">
                  <c:v>2.212389380531</c:v>
                </c:pt>
                <c:pt idx="47">
                  <c:v>2.3809523809524</c:v>
                </c:pt>
                <c:pt idx="48">
                  <c:v>4.0169133192388999</c:v>
                </c:pt>
                <c:pt idx="49">
                  <c:v>3.4552845528454998</c:v>
                </c:pt>
                <c:pt idx="50">
                  <c:v>4.7151277013752004</c:v>
                </c:pt>
                <c:pt idx="51">
                  <c:v>4.5028142589118003</c:v>
                </c:pt>
                <c:pt idx="52">
                  <c:v>5.0269299820466999</c:v>
                </c:pt>
                <c:pt idx="53">
                  <c:v>4.957264957265</c:v>
                </c:pt>
                <c:pt idx="54">
                  <c:v>10.749185667752</c:v>
                </c:pt>
                <c:pt idx="55">
                  <c:v>7.5</c:v>
                </c:pt>
                <c:pt idx="56">
                  <c:v>8.3447332421340992</c:v>
                </c:pt>
                <c:pt idx="57">
                  <c:v>11.111111111111001</c:v>
                </c:pt>
                <c:pt idx="58">
                  <c:v>9.4318181818181994</c:v>
                </c:pt>
                <c:pt idx="59">
                  <c:v>7.2689511941848002</c:v>
                </c:pt>
                <c:pt idx="60">
                  <c:v>6.6795740561471</c:v>
                </c:pt>
                <c:pt idx="61">
                  <c:v>4.9001814882032999</c:v>
                </c:pt>
                <c:pt idx="62">
                  <c:v>15.138408304498</c:v>
                </c:pt>
                <c:pt idx="63">
                  <c:v>5.2592036063109999</c:v>
                </c:pt>
                <c:pt idx="64">
                  <c:v>5.7815845824411003</c:v>
                </c:pt>
                <c:pt idx="65">
                  <c:v>4.5883940620782999</c:v>
                </c:pt>
                <c:pt idx="66">
                  <c:v>11.806451612903</c:v>
                </c:pt>
                <c:pt idx="67">
                  <c:v>7.1552221581072999</c:v>
                </c:pt>
                <c:pt idx="68">
                  <c:v>3.7156704361873998</c:v>
                </c:pt>
                <c:pt idx="69">
                  <c:v>6.8016614745587001</c:v>
                </c:pt>
                <c:pt idx="70">
                  <c:v>5.0559066601847</c:v>
                </c:pt>
                <c:pt idx="71">
                  <c:v>6.1545580749653004</c:v>
                </c:pt>
                <c:pt idx="72">
                  <c:v>8.2824760244114994</c:v>
                </c:pt>
                <c:pt idx="73">
                  <c:v>11.95652173913</c:v>
                </c:pt>
                <c:pt idx="74">
                  <c:v>11.111111111111001</c:v>
                </c:pt>
                <c:pt idx="75">
                  <c:v>11.747572815533999</c:v>
                </c:pt>
                <c:pt idx="76">
                  <c:v>9.5858673617145005</c:v>
                </c:pt>
                <c:pt idx="77">
                  <c:v>12.817124735728999</c:v>
                </c:pt>
                <c:pt idx="78">
                  <c:v>17.310845631294999</c:v>
                </c:pt>
                <c:pt idx="79">
                  <c:v>17.591853035143998</c:v>
                </c:pt>
                <c:pt idx="80">
                  <c:v>13.024282560706</c:v>
                </c:pt>
                <c:pt idx="81">
                  <c:v>11.298076923077</c:v>
                </c:pt>
                <c:pt idx="82">
                  <c:v>11.879049676026</c:v>
                </c:pt>
                <c:pt idx="83">
                  <c:v>11.365830115830001</c:v>
                </c:pt>
                <c:pt idx="84">
                  <c:v>10.054171180932</c:v>
                </c:pt>
                <c:pt idx="85">
                  <c:v>9.9035243158102002</c:v>
                </c:pt>
                <c:pt idx="86">
                  <c:v>8.0078824793981003</c:v>
                </c:pt>
                <c:pt idx="87">
                  <c:v>7.9863990711561001</c:v>
                </c:pt>
                <c:pt idx="88">
                  <c:v>9.7765148606097991</c:v>
                </c:pt>
                <c:pt idx="89">
                  <c:v>12.312858542045999</c:v>
                </c:pt>
                <c:pt idx="90">
                  <c:v>12.756945309580001</c:v>
                </c:pt>
                <c:pt idx="91">
                  <c:v>10.877251132472001</c:v>
                </c:pt>
                <c:pt idx="92">
                  <c:v>10.25359972099</c:v>
                </c:pt>
                <c:pt idx="93">
                  <c:v>9.8332504857879002</c:v>
                </c:pt>
                <c:pt idx="94">
                  <c:v>8.9035177946924993</c:v>
                </c:pt>
                <c:pt idx="95">
                  <c:v>7.7713551701990999</c:v>
                </c:pt>
                <c:pt idx="96">
                  <c:v>8.1995372642501998</c:v>
                </c:pt>
                <c:pt idx="97">
                  <c:v>6.9236999838004003</c:v>
                </c:pt>
                <c:pt idx="98">
                  <c:v>5.8541906551118004</c:v>
                </c:pt>
                <c:pt idx="99">
                  <c:v>6.1659128642583001</c:v>
                </c:pt>
                <c:pt idx="100">
                  <c:v>6.0127264883520004</c:v>
                </c:pt>
                <c:pt idx="101">
                  <c:v>5.5572511317971003</c:v>
                </c:pt>
                <c:pt idx="102">
                  <c:v>6.3778522034552001</c:v>
                </c:pt>
                <c:pt idx="103">
                  <c:v>4.5730464326161</c:v>
                </c:pt>
                <c:pt idx="104">
                  <c:v>3.6518009920076002</c:v>
                </c:pt>
                <c:pt idx="105">
                  <c:v>4.0183888830842998</c:v>
                </c:pt>
                <c:pt idx="106">
                  <c:v>4.3553376993853004</c:v>
                </c:pt>
                <c:pt idx="107">
                  <c:v>4.2544180495130002</c:v>
                </c:pt>
                <c:pt idx="108">
                  <c:v>4.1121944013589999</c:v>
                </c:pt>
                <c:pt idx="109">
                  <c:v>3.9072060727524001</c:v>
                </c:pt>
                <c:pt idx="110">
                  <c:v>5.1394531116649</c:v>
                </c:pt>
                <c:pt idx="111">
                  <c:v>5.4889036803740003</c:v>
                </c:pt>
                <c:pt idx="112">
                  <c:v>5.5480316414787003</c:v>
                </c:pt>
                <c:pt idx="113">
                  <c:v>6.4607847425746998</c:v>
                </c:pt>
                <c:pt idx="114">
                  <c:v>7.3807762894786997</c:v>
                </c:pt>
                <c:pt idx="115">
                  <c:v>7.8019973725494998</c:v>
                </c:pt>
                <c:pt idx="116">
                  <c:v>6.1855182205394996</c:v>
                </c:pt>
                <c:pt idx="117">
                  <c:v>6.0692160270980997</c:v>
                </c:pt>
                <c:pt idx="118">
                  <c:v>5.1095120542045001</c:v>
                </c:pt>
                <c:pt idx="119">
                  <c:v>4.2824733407290001</c:v>
                </c:pt>
                <c:pt idx="120">
                  <c:v>4.6682128344705998</c:v>
                </c:pt>
                <c:pt idx="121">
                  <c:v>4.3730256832852996</c:v>
                </c:pt>
                <c:pt idx="122">
                  <c:v>3.0958584449650002</c:v>
                </c:pt>
                <c:pt idx="123">
                  <c:v>3.8172226004084</c:v>
                </c:pt>
                <c:pt idx="124">
                  <c:v>4.5325639722637003</c:v>
                </c:pt>
                <c:pt idx="125">
                  <c:v>3.6272111403839</c:v>
                </c:pt>
                <c:pt idx="126">
                  <c:v>4.2273876000666002</c:v>
                </c:pt>
                <c:pt idx="127">
                  <c:v>3.6043818829901002</c:v>
                </c:pt>
                <c:pt idx="128">
                  <c:v>3.1959022940986999</c:v>
                </c:pt>
                <c:pt idx="129">
                  <c:v>3.0996435240197</c:v>
                </c:pt>
                <c:pt idx="130">
                  <c:v>2.2978134878819998</c:v>
                </c:pt>
                <c:pt idx="131">
                  <c:v>2.2133664673048998</c:v>
                </c:pt>
                <c:pt idx="132">
                  <c:v>2.2359810288032</c:v>
                </c:pt>
                <c:pt idx="133">
                  <c:v>2.6411281627926</c:v>
                </c:pt>
                <c:pt idx="134">
                  <c:v>2.6163837602939002</c:v>
                </c:pt>
                <c:pt idx="135">
                  <c:v>3.1784655159302999</c:v>
                </c:pt>
                <c:pt idx="136">
                  <c:v>3.1627522010011999</c:v>
                </c:pt>
                <c:pt idx="137">
                  <c:v>2.6629885259594999</c:v>
                </c:pt>
                <c:pt idx="138">
                  <c:v>2.4986350643928001</c:v>
                </c:pt>
                <c:pt idx="139">
                  <c:v>2.3301477883963</c:v>
                </c:pt>
                <c:pt idx="140">
                  <c:v>2.1005144116926999</c:v>
                </c:pt>
                <c:pt idx="141">
                  <c:v>1.6354439490573001</c:v>
                </c:pt>
                <c:pt idx="142">
                  <c:v>1.6494541162584999</c:v>
                </c:pt>
                <c:pt idx="143">
                  <c:v>1.8350798765325</c:v>
                </c:pt>
                <c:pt idx="144">
                  <c:v>2.0153263621980999</c:v>
                </c:pt>
                <c:pt idx="145">
                  <c:v>2.1338524372581</c:v>
                </c:pt>
                <c:pt idx="146">
                  <c:v>2.4157475001253998</c:v>
                </c:pt>
                <c:pt idx="147">
                  <c:v>2.3721222212823001</c:v>
                </c:pt>
                <c:pt idx="148">
                  <c:v>1.6417540456734001</c:v>
                </c:pt>
                <c:pt idx="149">
                  <c:v>1.7256281235024</c:v>
                </c:pt>
                <c:pt idx="150">
                  <c:v>1.7872089844161001</c:v>
                </c:pt>
                <c:pt idx="151">
                  <c:v>1.6587188112102</c:v>
                </c:pt>
                <c:pt idx="152">
                  <c:v>1.6735228122663</c:v>
                </c:pt>
                <c:pt idx="153">
                  <c:v>2.2452773613193</c:v>
                </c:pt>
                <c:pt idx="154">
                  <c:v>1.4033729437203999</c:v>
                </c:pt>
                <c:pt idx="155">
                  <c:v>1.4992480623144</c:v>
                </c:pt>
                <c:pt idx="156">
                  <c:v>1.7407624098656</c:v>
                </c:pt>
                <c:pt idx="157">
                  <c:v>1.1941747572815999</c:v>
                </c:pt>
                <c:pt idx="158">
                  <c:v>1.5738123528587</c:v>
                </c:pt>
                <c:pt idx="159">
                  <c:v>1.4211862836633</c:v>
                </c:pt>
                <c:pt idx="160">
                  <c:v>1.2322020238202001</c:v>
                </c:pt>
                <c:pt idx="161">
                  <c:v>1.9004652973125999</c:v>
                </c:pt>
                <c:pt idx="162">
                  <c:v>1.879605258589</c:v>
                </c:pt>
                <c:pt idx="163">
                  <c:v>1.242335522616</c:v>
                </c:pt>
                <c:pt idx="164">
                  <c:v>1.2523397207147999</c:v>
                </c:pt>
                <c:pt idx="165">
                  <c:v>1.3991036161243</c:v>
                </c:pt>
                <c:pt idx="166">
                  <c:v>1.4001285363902001</c:v>
                </c:pt>
                <c:pt idx="167">
                  <c:v>1.4496737183177</c:v>
                </c:pt>
                <c:pt idx="168">
                  <c:v>1.431508486732</c:v>
                </c:pt>
                <c:pt idx="169">
                  <c:v>0.98109460240843005</c:v>
                </c:pt>
                <c:pt idx="170">
                  <c:v>1.2385712240694</c:v>
                </c:pt>
                <c:pt idx="171">
                  <c:v>0.91694895456138004</c:v>
                </c:pt>
                <c:pt idx="172">
                  <c:v>0.75570893783449</c:v>
                </c:pt>
                <c:pt idx="173">
                  <c:v>0.92235974146113997</c:v>
                </c:pt>
                <c:pt idx="174">
                  <c:v>0.95676580805373002</c:v>
                </c:pt>
                <c:pt idx="175">
                  <c:v>1.27793915621</c:v>
                </c:pt>
                <c:pt idx="176">
                  <c:v>0.93222474174854997</c:v>
                </c:pt>
                <c:pt idx="177">
                  <c:v>0.94799660973655997</c:v>
                </c:pt>
                <c:pt idx="178">
                  <c:v>0.93995663950406005</c:v>
                </c:pt>
                <c:pt idx="179">
                  <c:v>0.57883327493726</c:v>
                </c:pt>
                <c:pt idx="180">
                  <c:v>1.3693664095977001</c:v>
                </c:pt>
                <c:pt idx="181">
                  <c:v>0.42300191664011999</c:v>
                </c:pt>
                <c:pt idx="182">
                  <c:v>0.20727147276815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E0-4ED8-8CD0-CAAFD30952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marsglobal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Sheet1!$F$2:$F$184</c:f>
              <c:numCache>
                <c:formatCode>General</c:formatCode>
                <c:ptCount val="183"/>
                <c:pt idx="39">
                  <c:v>37.931034482759003</c:v>
                </c:pt>
                <c:pt idx="40">
                  <c:v>35</c:v>
                </c:pt>
                <c:pt idx="41">
                  <c:v>7.4074074074074003</c:v>
                </c:pt>
                <c:pt idx="42">
                  <c:v>17.241379310345</c:v>
                </c:pt>
                <c:pt idx="43">
                  <c:v>14.705882352941</c:v>
                </c:pt>
                <c:pt idx="44">
                  <c:v>20.512820512821001</c:v>
                </c:pt>
                <c:pt idx="45">
                  <c:v>3.1914893617021001</c:v>
                </c:pt>
                <c:pt idx="46">
                  <c:v>4.1237113402062002</c:v>
                </c:pt>
                <c:pt idx="47">
                  <c:v>4.9504950495050002</c:v>
                </c:pt>
                <c:pt idx="48">
                  <c:v>2.8301886792453002</c:v>
                </c:pt>
                <c:pt idx="49">
                  <c:v>10.091743119266001</c:v>
                </c:pt>
                <c:pt idx="50">
                  <c:v>4.1666666666666998</c:v>
                </c:pt>
                <c:pt idx="51">
                  <c:v>20.8</c:v>
                </c:pt>
                <c:pt idx="52">
                  <c:v>3.3112582781456998</c:v>
                </c:pt>
                <c:pt idx="53">
                  <c:v>5.1282051282051002</c:v>
                </c:pt>
                <c:pt idx="54">
                  <c:v>3.6585365853659</c:v>
                </c:pt>
                <c:pt idx="55">
                  <c:v>3.5294117647059</c:v>
                </c:pt>
                <c:pt idx="56">
                  <c:v>1.1363636363636</c:v>
                </c:pt>
                <c:pt idx="57">
                  <c:v>5.0561797752809001</c:v>
                </c:pt>
                <c:pt idx="58">
                  <c:v>0.53475935828876997</c:v>
                </c:pt>
                <c:pt idx="59">
                  <c:v>4.7872340425531998</c:v>
                </c:pt>
                <c:pt idx="60">
                  <c:v>20.304568527918999</c:v>
                </c:pt>
                <c:pt idx="61">
                  <c:v>3.7974683544304</c:v>
                </c:pt>
                <c:pt idx="62">
                  <c:v>2.0325203252033002</c:v>
                </c:pt>
                <c:pt idx="63">
                  <c:v>4.3824701195218996</c:v>
                </c:pt>
                <c:pt idx="64">
                  <c:v>3.8167938931298</c:v>
                </c:pt>
                <c:pt idx="65">
                  <c:v>1.1029411764706001</c:v>
                </c:pt>
                <c:pt idx="66">
                  <c:v>2.1818181818181999</c:v>
                </c:pt>
                <c:pt idx="67">
                  <c:v>1.4234875444840001</c:v>
                </c:pt>
                <c:pt idx="68">
                  <c:v>2.1052631578946999</c:v>
                </c:pt>
                <c:pt idx="69">
                  <c:v>2.4054982817869002</c:v>
                </c:pt>
                <c:pt idx="70">
                  <c:v>1.3422818791946001</c:v>
                </c:pt>
                <c:pt idx="71">
                  <c:v>0.66225165562914001</c:v>
                </c:pt>
                <c:pt idx="72">
                  <c:v>37.828947368420998</c:v>
                </c:pt>
                <c:pt idx="73">
                  <c:v>3.8186157517899999</c:v>
                </c:pt>
                <c:pt idx="74">
                  <c:v>0.45977011494253001</c:v>
                </c:pt>
                <c:pt idx="75">
                  <c:v>0.45766590389015999</c:v>
                </c:pt>
                <c:pt idx="76">
                  <c:v>1.3667425968108999</c:v>
                </c:pt>
                <c:pt idx="77">
                  <c:v>1.7977528089888</c:v>
                </c:pt>
                <c:pt idx="78">
                  <c:v>8.6092715231787995</c:v>
                </c:pt>
                <c:pt idx="79">
                  <c:v>5.0813008130080997</c:v>
                </c:pt>
                <c:pt idx="80">
                  <c:v>0.38684719535783002</c:v>
                </c:pt>
                <c:pt idx="81">
                  <c:v>1.7341040462427999</c:v>
                </c:pt>
                <c:pt idx="82">
                  <c:v>0.37878787878788001</c:v>
                </c:pt>
                <c:pt idx="83">
                  <c:v>1.5094339622641999</c:v>
                </c:pt>
                <c:pt idx="84">
                  <c:v>0.92936802973978005</c:v>
                </c:pt>
                <c:pt idx="85">
                  <c:v>1.1049723756906</c:v>
                </c:pt>
                <c:pt idx="86">
                  <c:v>0.54644808743169004</c:v>
                </c:pt>
                <c:pt idx="87">
                  <c:v>0.90579710144928005</c:v>
                </c:pt>
                <c:pt idx="88">
                  <c:v>1.2567324955117001</c:v>
                </c:pt>
                <c:pt idx="89">
                  <c:v>1.4184397163121001</c:v>
                </c:pt>
                <c:pt idx="90">
                  <c:v>2.4475524475524</c:v>
                </c:pt>
                <c:pt idx="91">
                  <c:v>0.34129692832765002</c:v>
                </c:pt>
                <c:pt idx="92">
                  <c:v>0.34013605442176997</c:v>
                </c:pt>
                <c:pt idx="93">
                  <c:v>0.50847457627118997</c:v>
                </c:pt>
                <c:pt idx="94">
                  <c:v>0.50590219224282995</c:v>
                </c:pt>
                <c:pt idx="95">
                  <c:v>1.5100671140940001</c:v>
                </c:pt>
                <c:pt idx="96">
                  <c:v>0.66115702479339</c:v>
                </c:pt>
                <c:pt idx="97">
                  <c:v>0.49261083743841999</c:v>
                </c:pt>
                <c:pt idx="98">
                  <c:v>0.49019607843136997</c:v>
                </c:pt>
                <c:pt idx="99">
                  <c:v>1.4634146341462999</c:v>
                </c:pt>
                <c:pt idx="100">
                  <c:v>2.4038461538461999</c:v>
                </c:pt>
                <c:pt idx="101">
                  <c:v>0.62597809076681998</c:v>
                </c:pt>
                <c:pt idx="102">
                  <c:v>0.31104199066874</c:v>
                </c:pt>
                <c:pt idx="103">
                  <c:v>0.15503875968992001</c:v>
                </c:pt>
                <c:pt idx="104">
                  <c:v>0</c:v>
                </c:pt>
                <c:pt idx="105">
                  <c:v>0.46439628482972001</c:v>
                </c:pt>
                <c:pt idx="106">
                  <c:v>-0.15408320493065999</c:v>
                </c:pt>
                <c:pt idx="107">
                  <c:v>-0.30864197530864002</c:v>
                </c:pt>
                <c:pt idx="108">
                  <c:v>0.15479876160990999</c:v>
                </c:pt>
                <c:pt idx="109">
                  <c:v>0.46367851622875</c:v>
                </c:pt>
                <c:pt idx="110">
                  <c:v>0</c:v>
                </c:pt>
                <c:pt idx="111">
                  <c:v>1.6923076923077001</c:v>
                </c:pt>
                <c:pt idx="112">
                  <c:v>0.15128593040846999</c:v>
                </c:pt>
                <c:pt idx="113">
                  <c:v>0.45317220543807002</c:v>
                </c:pt>
                <c:pt idx="114">
                  <c:v>0.15037593984962</c:v>
                </c:pt>
                <c:pt idx="115">
                  <c:v>0.75075075075075004</c:v>
                </c:pt>
                <c:pt idx="116">
                  <c:v>0.89418777943368</c:v>
                </c:pt>
                <c:pt idx="117">
                  <c:v>0.73855243722303998</c:v>
                </c:pt>
                <c:pt idx="118">
                  <c:v>2.0527859237536998</c:v>
                </c:pt>
                <c:pt idx="119">
                  <c:v>1.0057471264368001</c:v>
                </c:pt>
                <c:pt idx="120">
                  <c:v>12.660028449502001</c:v>
                </c:pt>
                <c:pt idx="121">
                  <c:v>7.5757575757576001</c:v>
                </c:pt>
                <c:pt idx="122">
                  <c:v>3.9906103286385002</c:v>
                </c:pt>
                <c:pt idx="123">
                  <c:v>4.8532731376975002</c:v>
                </c:pt>
                <c:pt idx="124">
                  <c:v>3.2292787944026</c:v>
                </c:pt>
                <c:pt idx="125">
                  <c:v>3.5453597497392999</c:v>
                </c:pt>
                <c:pt idx="126">
                  <c:v>1.2084592145015001</c:v>
                </c:pt>
                <c:pt idx="127">
                  <c:v>1.0945273631840999</c:v>
                </c:pt>
                <c:pt idx="128">
                  <c:v>3.1496062992125999</c:v>
                </c:pt>
                <c:pt idx="129">
                  <c:v>2.9580152671755999</c:v>
                </c:pt>
                <c:pt idx="130">
                  <c:v>1.9462465245598</c:v>
                </c:pt>
                <c:pt idx="131">
                  <c:v>1.0909090909090999</c:v>
                </c:pt>
                <c:pt idx="132">
                  <c:v>2.0683453237410001</c:v>
                </c:pt>
                <c:pt idx="133">
                  <c:v>2.5550660792951998</c:v>
                </c:pt>
                <c:pt idx="134">
                  <c:v>1.4604810996563999</c:v>
                </c:pt>
                <c:pt idx="135">
                  <c:v>1.6934801016087999</c:v>
                </c:pt>
                <c:pt idx="136">
                  <c:v>1.9150707743547</c:v>
                </c:pt>
                <c:pt idx="137">
                  <c:v>2.0424836601307002</c:v>
                </c:pt>
                <c:pt idx="138">
                  <c:v>1.7614091273018</c:v>
                </c:pt>
                <c:pt idx="139">
                  <c:v>4.0125885129818997</c:v>
                </c:pt>
                <c:pt idx="140">
                  <c:v>4.8411497730711002</c:v>
                </c:pt>
                <c:pt idx="141">
                  <c:v>2.0923520923521002</c:v>
                </c:pt>
                <c:pt idx="142">
                  <c:v>4.0282685512366996</c:v>
                </c:pt>
                <c:pt idx="143">
                  <c:v>2.7173913043478</c:v>
                </c:pt>
                <c:pt idx="144">
                  <c:v>2.7116402116402001</c:v>
                </c:pt>
                <c:pt idx="145">
                  <c:v>5.4088860270444004</c:v>
                </c:pt>
                <c:pt idx="146">
                  <c:v>2.7489309712889001</c:v>
                </c:pt>
                <c:pt idx="147">
                  <c:v>2.3781212841855002</c:v>
                </c:pt>
                <c:pt idx="148">
                  <c:v>1.8583042973287001</c:v>
                </c:pt>
                <c:pt idx="149">
                  <c:v>3.6488027366021001</c:v>
                </c:pt>
                <c:pt idx="150">
                  <c:v>3.7953795379537998</c:v>
                </c:pt>
                <c:pt idx="151">
                  <c:v>2.2257551669316</c:v>
                </c:pt>
                <c:pt idx="152">
                  <c:v>1.8144116122342999</c:v>
                </c:pt>
                <c:pt idx="153">
                  <c:v>2.0875763747453999</c:v>
                </c:pt>
                <c:pt idx="154">
                  <c:v>0.84788029925187003</c:v>
                </c:pt>
                <c:pt idx="155">
                  <c:v>1.9287833827892999</c:v>
                </c:pt>
                <c:pt idx="156">
                  <c:v>1.1159631246966999</c:v>
                </c:pt>
                <c:pt idx="157">
                  <c:v>1.7274472168906001</c:v>
                </c:pt>
                <c:pt idx="158">
                  <c:v>2.1226415094340001</c:v>
                </c:pt>
                <c:pt idx="159">
                  <c:v>1.7090069284064999</c:v>
                </c:pt>
                <c:pt idx="160">
                  <c:v>1.544050862852</c:v>
                </c:pt>
                <c:pt idx="161">
                  <c:v>2.3255813953488</c:v>
                </c:pt>
                <c:pt idx="162">
                  <c:v>1.5297202797203</c:v>
                </c:pt>
                <c:pt idx="163">
                  <c:v>3.4007748600947001</c:v>
                </c:pt>
                <c:pt idx="164">
                  <c:v>1.9983347210658</c:v>
                </c:pt>
                <c:pt idx="165">
                  <c:v>1.8775510204082</c:v>
                </c:pt>
                <c:pt idx="166">
                  <c:v>2.3637820512820999</c:v>
                </c:pt>
                <c:pt idx="167">
                  <c:v>2.0352250489236998</c:v>
                </c:pt>
                <c:pt idx="168">
                  <c:v>3.6440352896049002</c:v>
                </c:pt>
                <c:pt idx="169">
                  <c:v>1.8874907475944001</c:v>
                </c:pt>
                <c:pt idx="170">
                  <c:v>2.0704685797311999</c:v>
                </c:pt>
                <c:pt idx="171">
                  <c:v>1.7081850533808001</c:v>
                </c:pt>
                <c:pt idx="172">
                  <c:v>5.4933519944017002</c:v>
                </c:pt>
                <c:pt idx="173">
                  <c:v>2.12271973466</c:v>
                </c:pt>
                <c:pt idx="174">
                  <c:v>1.4615134784021</c:v>
                </c:pt>
                <c:pt idx="175">
                  <c:v>1.6325224071702999</c:v>
                </c:pt>
                <c:pt idx="176">
                  <c:v>1.7007874015747999</c:v>
                </c:pt>
                <c:pt idx="177">
                  <c:v>1.7033137194178001</c:v>
                </c:pt>
                <c:pt idx="178">
                  <c:v>1.2484774665042999</c:v>
                </c:pt>
                <c:pt idx="179">
                  <c:v>3.8496240601504002</c:v>
                </c:pt>
                <c:pt idx="180">
                  <c:v>1.5348971908485001</c:v>
                </c:pt>
                <c:pt idx="181">
                  <c:v>3.5938391329149999</c:v>
                </c:pt>
                <c:pt idx="182">
                  <c:v>1.1563876651981999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E0-4ED8-8CD0-CAAFD30952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kelloggsus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Sheet1!$G$2:$G$184</c:f>
              <c:numCache>
                <c:formatCode>General</c:formatCode>
                <c:ptCount val="183"/>
                <c:pt idx="66">
                  <c:v>1.5057113187954001</c:v>
                </c:pt>
                <c:pt idx="67">
                  <c:v>1.4731457800512</c:v>
                </c:pt>
                <c:pt idx="68">
                  <c:v>1.3408609738885</c:v>
                </c:pt>
                <c:pt idx="69">
                  <c:v>1.1937922801433001</c:v>
                </c:pt>
                <c:pt idx="70">
                  <c:v>1.1698780967361</c:v>
                </c:pt>
                <c:pt idx="71">
                  <c:v>1.4575842969585</c:v>
                </c:pt>
                <c:pt idx="72">
                  <c:v>1.3600229863040001</c:v>
                </c:pt>
                <c:pt idx="73">
                  <c:v>0.93546253425305004</c:v>
                </c:pt>
                <c:pt idx="74">
                  <c:v>1.4229545029021</c:v>
                </c:pt>
                <c:pt idx="75">
                  <c:v>1.4768321949418</c:v>
                </c:pt>
                <c:pt idx="76">
                  <c:v>3.7293068946697998</c:v>
                </c:pt>
                <c:pt idx="77">
                  <c:v>1.7011574886005001</c:v>
                </c:pt>
                <c:pt idx="78">
                  <c:v>2.0262114157613</c:v>
                </c:pt>
                <c:pt idx="79">
                  <c:v>1.4873658412913</c:v>
                </c:pt>
                <c:pt idx="80">
                  <c:v>1.4572404030310999</c:v>
                </c:pt>
                <c:pt idx="81">
                  <c:v>0.92744583059749997</c:v>
                </c:pt>
                <c:pt idx="82">
                  <c:v>0.75628202000487998</c:v>
                </c:pt>
                <c:pt idx="83">
                  <c:v>1.4447134786118001</c:v>
                </c:pt>
                <c:pt idx="84">
                  <c:v>1.3127536001272999</c:v>
                </c:pt>
                <c:pt idx="85">
                  <c:v>2.3166326370346999</c:v>
                </c:pt>
                <c:pt idx="86">
                  <c:v>3.3847570803592002</c:v>
                </c:pt>
                <c:pt idx="87">
                  <c:v>2.0415738678544999</c:v>
                </c:pt>
                <c:pt idx="88">
                  <c:v>1.3532193524917999</c:v>
                </c:pt>
                <c:pt idx="89">
                  <c:v>1.8089153686024</c:v>
                </c:pt>
                <c:pt idx="90">
                  <c:v>1.4101388986815</c:v>
                </c:pt>
                <c:pt idx="91">
                  <c:v>1.4878676214976001</c:v>
                </c:pt>
                <c:pt idx="92">
                  <c:v>1.5619647872850999</c:v>
                </c:pt>
                <c:pt idx="93">
                  <c:v>2.4957841483980001</c:v>
                </c:pt>
                <c:pt idx="94">
                  <c:v>2.0533070088845</c:v>
                </c:pt>
                <c:pt idx="95">
                  <c:v>1.8185335654865999</c:v>
                </c:pt>
                <c:pt idx="96">
                  <c:v>1.8430552916587</c:v>
                </c:pt>
                <c:pt idx="97">
                  <c:v>1.4365671641791</c:v>
                </c:pt>
                <c:pt idx="98">
                  <c:v>2.0231745447857001</c:v>
                </c:pt>
                <c:pt idx="99">
                  <c:v>0.94345291749294002</c:v>
                </c:pt>
                <c:pt idx="100">
                  <c:v>1.2501488272412999</c:v>
                </c:pt>
                <c:pt idx="101">
                  <c:v>1.0994825964252</c:v>
                </c:pt>
                <c:pt idx="102">
                  <c:v>1.0933410875253999</c:v>
                </c:pt>
                <c:pt idx="103">
                  <c:v>0.56952194672956002</c:v>
                </c:pt>
                <c:pt idx="104">
                  <c:v>-0.14300423292528999</c:v>
                </c:pt>
                <c:pt idx="105">
                  <c:v>0.13748066678123</c:v>
                </c:pt>
                <c:pt idx="106">
                  <c:v>0.49768319890166002</c:v>
                </c:pt>
                <c:pt idx="107">
                  <c:v>0.52367941712204003</c:v>
                </c:pt>
                <c:pt idx="108">
                  <c:v>0.56625141562853998</c:v>
                </c:pt>
                <c:pt idx="109">
                  <c:v>0.48986486486485997</c:v>
                </c:pt>
                <c:pt idx="110">
                  <c:v>0.53230234773351004</c:v>
                </c:pt>
                <c:pt idx="111">
                  <c:v>0.92520343328502996</c:v>
                </c:pt>
                <c:pt idx="112">
                  <c:v>1.0603048376408</c:v>
                </c:pt>
                <c:pt idx="113">
                  <c:v>2.2841530054644998</c:v>
                </c:pt>
                <c:pt idx="114">
                  <c:v>1.7630088684689</c:v>
                </c:pt>
                <c:pt idx="115">
                  <c:v>0.97123057538849</c:v>
                </c:pt>
                <c:pt idx="116">
                  <c:v>1.0502781677324999</c:v>
                </c:pt>
                <c:pt idx="117">
                  <c:v>1.1422691021353</c:v>
                </c:pt>
                <c:pt idx="118">
                  <c:v>0.59012056773667998</c:v>
                </c:pt>
                <c:pt idx="119">
                  <c:v>0.46528093865372</c:v>
                </c:pt>
                <c:pt idx="120">
                  <c:v>0.52353385351119996</c:v>
                </c:pt>
                <c:pt idx="121">
                  <c:v>0.52581501327057001</c:v>
                </c:pt>
                <c:pt idx="122">
                  <c:v>0.76217993424329999</c:v>
                </c:pt>
                <c:pt idx="123">
                  <c:v>0.58832253918029997</c:v>
                </c:pt>
                <c:pt idx="124">
                  <c:v>0.69792588223729002</c:v>
                </c:pt>
                <c:pt idx="125">
                  <c:v>0.58570870753612003</c:v>
                </c:pt>
                <c:pt idx="126">
                  <c:v>0.62111801242235998</c:v>
                </c:pt>
                <c:pt idx="127">
                  <c:v>0.73302469135801995</c:v>
                </c:pt>
                <c:pt idx="128">
                  <c:v>0.56013021830716003</c:v>
                </c:pt>
                <c:pt idx="129">
                  <c:v>0.78552725541538004</c:v>
                </c:pt>
                <c:pt idx="130">
                  <c:v>0.91639111950873997</c:v>
                </c:pt>
                <c:pt idx="131">
                  <c:v>0.92211196405168006</c:v>
                </c:pt>
                <c:pt idx="132">
                  <c:v>0.76063262371874996</c:v>
                </c:pt>
                <c:pt idx="133">
                  <c:v>0.57537399309550996</c:v>
                </c:pt>
                <c:pt idx="134">
                  <c:v>0.71853546910754995</c:v>
                </c:pt>
                <c:pt idx="135">
                  <c:v>0.45440087244968003</c:v>
                </c:pt>
                <c:pt idx="136">
                  <c:v>0.49757995205139</c:v>
                </c:pt>
                <c:pt idx="137">
                  <c:v>1.6968987712112</c:v>
                </c:pt>
                <c:pt idx="138">
                  <c:v>0.57979994688854997</c:v>
                </c:pt>
                <c:pt idx="139">
                  <c:v>0.67326732673266998</c:v>
                </c:pt>
                <c:pt idx="140">
                  <c:v>0.4545851910132</c:v>
                </c:pt>
                <c:pt idx="141">
                  <c:v>0.41771821425463002</c:v>
                </c:pt>
                <c:pt idx="142">
                  <c:v>0.80596238842186996</c:v>
                </c:pt>
                <c:pt idx="143">
                  <c:v>0.75653370013754995</c:v>
                </c:pt>
                <c:pt idx="144">
                  <c:v>0.90870307167234998</c:v>
                </c:pt>
                <c:pt idx="145">
                  <c:v>0.76945841965077999</c:v>
                </c:pt>
                <c:pt idx="146">
                  <c:v>0.94818544157750995</c:v>
                </c:pt>
                <c:pt idx="147">
                  <c:v>0.89356219608495002</c:v>
                </c:pt>
                <c:pt idx="148">
                  <c:v>0.49019607843136997</c:v>
                </c:pt>
                <c:pt idx="149">
                  <c:v>0.79934412789506004</c:v>
                </c:pt>
                <c:pt idx="150">
                  <c:v>1.1956079707198</c:v>
                </c:pt>
                <c:pt idx="151">
                  <c:v>0.71531908053367999</c:v>
                </c:pt>
                <c:pt idx="152">
                  <c:v>0.67033756284415003</c:v>
                </c:pt>
                <c:pt idx="153">
                  <c:v>0.86405073325406001</c:v>
                </c:pt>
                <c:pt idx="154">
                  <c:v>3.0022005658598001</c:v>
                </c:pt>
                <c:pt idx="155">
                  <c:v>1.323821150618</c:v>
                </c:pt>
                <c:pt idx="156">
                  <c:v>0.62125833050943002</c:v>
                </c:pt>
                <c:pt idx="157">
                  <c:v>0.69974554707379</c:v>
                </c:pt>
                <c:pt idx="158">
                  <c:v>0.66143956003120996</c:v>
                </c:pt>
                <c:pt idx="159">
                  <c:v>0.70877477943077005</c:v>
                </c:pt>
                <c:pt idx="160">
                  <c:v>0.98969979106338002</c:v>
                </c:pt>
                <c:pt idx="161">
                  <c:v>0.66785234655728998</c:v>
                </c:pt>
                <c:pt idx="162">
                  <c:v>0.59491617090319004</c:v>
                </c:pt>
                <c:pt idx="163">
                  <c:v>0.93548387096773999</c:v>
                </c:pt>
                <c:pt idx="164">
                  <c:v>0.74571215510813005</c:v>
                </c:pt>
                <c:pt idx="165">
                  <c:v>0.74724190194212003</c:v>
                </c:pt>
                <c:pt idx="166">
                  <c:v>0.53878179337368004</c:v>
                </c:pt>
                <c:pt idx="167">
                  <c:v>0.71336604377631996</c:v>
                </c:pt>
                <c:pt idx="168">
                  <c:v>0.64611982585861005</c:v>
                </c:pt>
                <c:pt idx="169">
                  <c:v>0.53211576092554003</c:v>
                </c:pt>
                <c:pt idx="170">
                  <c:v>0.81956016937577003</c:v>
                </c:pt>
                <c:pt idx="171">
                  <c:v>0.81967213114754001</c:v>
                </c:pt>
                <c:pt idx="172">
                  <c:v>0.87347980917825996</c:v>
                </c:pt>
                <c:pt idx="173">
                  <c:v>0.73602877506161002</c:v>
                </c:pt>
                <c:pt idx="174">
                  <c:v>0.81330379872383995</c:v>
                </c:pt>
                <c:pt idx="175">
                  <c:v>0.59357885416324996</c:v>
                </c:pt>
                <c:pt idx="176">
                  <c:v>2.5233096433462001</c:v>
                </c:pt>
                <c:pt idx="177">
                  <c:v>0.63597049096921998</c:v>
                </c:pt>
                <c:pt idx="178">
                  <c:v>0.52135995955511005</c:v>
                </c:pt>
                <c:pt idx="179">
                  <c:v>0.69782793197749005</c:v>
                </c:pt>
                <c:pt idx="180">
                  <c:v>0.43390042141407997</c:v>
                </c:pt>
                <c:pt idx="181">
                  <c:v>0.57499844595015004</c:v>
                </c:pt>
                <c:pt idx="182">
                  <c:v>0.43573658024042999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E0-4ED8-8CD0-CAAFD309529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pepsico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Sheet1!$H$2:$H$184</c:f>
              <c:numCache>
                <c:formatCode>General</c:formatCode>
                <c:ptCount val="183"/>
                <c:pt idx="102">
                  <c:v>1.7458231650084</c:v>
                </c:pt>
                <c:pt idx="103">
                  <c:v>1.9188191881918999</c:v>
                </c:pt>
                <c:pt idx="104">
                  <c:v>2.4981897175959</c:v>
                </c:pt>
                <c:pt idx="105">
                  <c:v>1.4835747085835</c:v>
                </c:pt>
                <c:pt idx="106">
                  <c:v>1.7055342847198001</c:v>
                </c:pt>
                <c:pt idx="107">
                  <c:v>1.4202600958248</c:v>
                </c:pt>
                <c:pt idx="108">
                  <c:v>1.7378100219335</c:v>
                </c:pt>
                <c:pt idx="109">
                  <c:v>2.7860696517412999</c:v>
                </c:pt>
                <c:pt idx="110">
                  <c:v>1.9199741852209999</c:v>
                </c:pt>
                <c:pt idx="111">
                  <c:v>1.9154662023111999</c:v>
                </c:pt>
                <c:pt idx="112">
                  <c:v>1.5532774153464</c:v>
                </c:pt>
                <c:pt idx="113">
                  <c:v>2.0954420312022002</c:v>
                </c:pt>
                <c:pt idx="114">
                  <c:v>2.0224719101124</c:v>
                </c:pt>
                <c:pt idx="115">
                  <c:v>1.6005873715125001</c:v>
                </c:pt>
                <c:pt idx="116">
                  <c:v>1.8355253649370999</c:v>
                </c:pt>
                <c:pt idx="117">
                  <c:v>1.4618223105307999</c:v>
                </c:pt>
                <c:pt idx="118">
                  <c:v>1.8044481745698999</c:v>
                </c:pt>
                <c:pt idx="119">
                  <c:v>1.0854630392964999</c:v>
                </c:pt>
                <c:pt idx="120">
                  <c:v>0.96506728285985999</c:v>
                </c:pt>
                <c:pt idx="121">
                  <c:v>1.4808831448573001</c:v>
                </c:pt>
                <c:pt idx="122">
                  <c:v>1.0082249933669001</c:v>
                </c:pt>
                <c:pt idx="123">
                  <c:v>1.3002364066194001</c:v>
                </c:pt>
                <c:pt idx="124">
                  <c:v>1.8540127058213001</c:v>
                </c:pt>
                <c:pt idx="125">
                  <c:v>1.9857433808553999</c:v>
                </c:pt>
                <c:pt idx="126">
                  <c:v>1.410384423365</c:v>
                </c:pt>
                <c:pt idx="127">
                  <c:v>1.4276923076923</c:v>
                </c:pt>
                <c:pt idx="128">
                  <c:v>1.2619827690814001</c:v>
                </c:pt>
                <c:pt idx="129">
                  <c:v>1.3900539245057</c:v>
                </c:pt>
                <c:pt idx="130">
                  <c:v>2.0092187684670999</c:v>
                </c:pt>
                <c:pt idx="131">
                  <c:v>1.4946124435176</c:v>
                </c:pt>
                <c:pt idx="132">
                  <c:v>1.9634703196347001</c:v>
                </c:pt>
                <c:pt idx="133">
                  <c:v>1.6905508284819</c:v>
                </c:pt>
                <c:pt idx="134">
                  <c:v>1.7174942199714001</c:v>
                </c:pt>
                <c:pt idx="135">
                  <c:v>1.3962550059529999</c:v>
                </c:pt>
                <c:pt idx="136">
                  <c:v>1.8787361229718</c:v>
                </c:pt>
                <c:pt idx="137">
                  <c:v>1.8336127409891001</c:v>
                </c:pt>
                <c:pt idx="138">
                  <c:v>1.7285728984463</c:v>
                </c:pt>
                <c:pt idx="139">
                  <c:v>2.3869727925559001</c:v>
                </c:pt>
                <c:pt idx="140">
                  <c:v>2.3807171787020001</c:v>
                </c:pt>
                <c:pt idx="141">
                  <c:v>2.1323813199537001</c:v>
                </c:pt>
                <c:pt idx="142">
                  <c:v>2.6074633915918999</c:v>
                </c:pt>
                <c:pt idx="143">
                  <c:v>2.8358346376945001</c:v>
                </c:pt>
                <c:pt idx="144">
                  <c:v>3.0799534425642001</c:v>
                </c:pt>
                <c:pt idx="145">
                  <c:v>2.0932858507773999</c:v>
                </c:pt>
                <c:pt idx="146">
                  <c:v>3.7944529521865</c:v>
                </c:pt>
                <c:pt idx="147">
                  <c:v>2.2377049180327999</c:v>
                </c:pt>
                <c:pt idx="148">
                  <c:v>1.6916539725808</c:v>
                </c:pt>
                <c:pt idx="149">
                  <c:v>1.687164932198</c:v>
                </c:pt>
                <c:pt idx="150">
                  <c:v>2.2251511862303999</c:v>
                </c:pt>
                <c:pt idx="151">
                  <c:v>2.3132347364429</c:v>
                </c:pt>
                <c:pt idx="152">
                  <c:v>1.6011860637508999</c:v>
                </c:pt>
                <c:pt idx="153">
                  <c:v>1.7729461549686001</c:v>
                </c:pt>
                <c:pt idx="154">
                  <c:v>1.3907807011255</c:v>
                </c:pt>
                <c:pt idx="155">
                  <c:v>1.5343279360815001</c:v>
                </c:pt>
                <c:pt idx="156">
                  <c:v>0.95403899721448004</c:v>
                </c:pt>
                <c:pt idx="157">
                  <c:v>1.0898806649652</c:v>
                </c:pt>
                <c:pt idx="158">
                  <c:v>1.6171954964176001</c:v>
                </c:pt>
                <c:pt idx="159">
                  <c:v>2.2629599785119998</c:v>
                </c:pt>
                <c:pt idx="160">
                  <c:v>2.7119311839254001</c:v>
                </c:pt>
                <c:pt idx="161">
                  <c:v>4.0787623066104004</c:v>
                </c:pt>
                <c:pt idx="162">
                  <c:v>2.7395577395577</c:v>
                </c:pt>
                <c:pt idx="163">
                  <c:v>1.9669974889394</c:v>
                </c:pt>
                <c:pt idx="164">
                  <c:v>2.3629434183523998</c:v>
                </c:pt>
                <c:pt idx="165">
                  <c:v>2.2282048344598002</c:v>
                </c:pt>
                <c:pt idx="166">
                  <c:v>2.4766067126128002</c:v>
                </c:pt>
                <c:pt idx="167">
                  <c:v>2.2527202143365002</c:v>
                </c:pt>
                <c:pt idx="168">
                  <c:v>2.1335757446126</c:v>
                </c:pt>
                <c:pt idx="169">
                  <c:v>1.6282722513089001</c:v>
                </c:pt>
                <c:pt idx="170">
                  <c:v>1.1951985987327001</c:v>
                </c:pt>
                <c:pt idx="182">
                  <c:v>25.47472382019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1E0-4ED8-8CD0-CAAFD309529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nestle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Sheet1!$A$2:$A$184</c:f>
              <c:numCache>
                <c:formatCode>m/d/yyyy</c:formatCode>
                <c:ptCount val="183"/>
                <c:pt idx="0">
                  <c:v>42002</c:v>
                </c:pt>
                <c:pt idx="1">
                  <c:v>42009</c:v>
                </c:pt>
                <c:pt idx="2">
                  <c:v>42016</c:v>
                </c:pt>
                <c:pt idx="3">
                  <c:v>42023</c:v>
                </c:pt>
                <c:pt idx="4">
                  <c:v>42030</c:v>
                </c:pt>
                <c:pt idx="5">
                  <c:v>42037</c:v>
                </c:pt>
                <c:pt idx="6">
                  <c:v>42044</c:v>
                </c:pt>
                <c:pt idx="7">
                  <c:v>42051</c:v>
                </c:pt>
                <c:pt idx="8">
                  <c:v>42058</c:v>
                </c:pt>
                <c:pt idx="9">
                  <c:v>42065</c:v>
                </c:pt>
                <c:pt idx="10">
                  <c:v>42072</c:v>
                </c:pt>
                <c:pt idx="11">
                  <c:v>42079</c:v>
                </c:pt>
                <c:pt idx="12">
                  <c:v>42086</c:v>
                </c:pt>
                <c:pt idx="13">
                  <c:v>42093</c:v>
                </c:pt>
                <c:pt idx="14">
                  <c:v>42100</c:v>
                </c:pt>
                <c:pt idx="15">
                  <c:v>42107</c:v>
                </c:pt>
                <c:pt idx="16">
                  <c:v>42114</c:v>
                </c:pt>
                <c:pt idx="17">
                  <c:v>42121</c:v>
                </c:pt>
                <c:pt idx="18">
                  <c:v>42128</c:v>
                </c:pt>
                <c:pt idx="19">
                  <c:v>42135</c:v>
                </c:pt>
                <c:pt idx="20">
                  <c:v>42142</c:v>
                </c:pt>
                <c:pt idx="21">
                  <c:v>42149</c:v>
                </c:pt>
                <c:pt idx="22">
                  <c:v>42156</c:v>
                </c:pt>
                <c:pt idx="23">
                  <c:v>42163</c:v>
                </c:pt>
                <c:pt idx="24">
                  <c:v>42170</c:v>
                </c:pt>
                <c:pt idx="25">
                  <c:v>42177</c:v>
                </c:pt>
                <c:pt idx="26">
                  <c:v>42184</c:v>
                </c:pt>
                <c:pt idx="27">
                  <c:v>42191</c:v>
                </c:pt>
                <c:pt idx="28">
                  <c:v>42198</c:v>
                </c:pt>
                <c:pt idx="29">
                  <c:v>42205</c:v>
                </c:pt>
                <c:pt idx="30">
                  <c:v>42212</c:v>
                </c:pt>
                <c:pt idx="31">
                  <c:v>42219</c:v>
                </c:pt>
                <c:pt idx="32">
                  <c:v>42226</c:v>
                </c:pt>
                <c:pt idx="33">
                  <c:v>42233</c:v>
                </c:pt>
                <c:pt idx="34">
                  <c:v>42240</c:v>
                </c:pt>
                <c:pt idx="35">
                  <c:v>42247</c:v>
                </c:pt>
                <c:pt idx="36">
                  <c:v>42254</c:v>
                </c:pt>
                <c:pt idx="37">
                  <c:v>42261</c:v>
                </c:pt>
                <c:pt idx="38">
                  <c:v>42268</c:v>
                </c:pt>
                <c:pt idx="39">
                  <c:v>42275</c:v>
                </c:pt>
                <c:pt idx="40">
                  <c:v>42282</c:v>
                </c:pt>
                <c:pt idx="41">
                  <c:v>42289</c:v>
                </c:pt>
                <c:pt idx="42">
                  <c:v>42296</c:v>
                </c:pt>
                <c:pt idx="43">
                  <c:v>42303</c:v>
                </c:pt>
                <c:pt idx="44">
                  <c:v>42310</c:v>
                </c:pt>
                <c:pt idx="45">
                  <c:v>42317</c:v>
                </c:pt>
                <c:pt idx="46">
                  <c:v>42324</c:v>
                </c:pt>
                <c:pt idx="47">
                  <c:v>42331</c:v>
                </c:pt>
                <c:pt idx="48">
                  <c:v>42338</c:v>
                </c:pt>
                <c:pt idx="49">
                  <c:v>42345</c:v>
                </c:pt>
                <c:pt idx="50">
                  <c:v>42352</c:v>
                </c:pt>
                <c:pt idx="51">
                  <c:v>42359</c:v>
                </c:pt>
                <c:pt idx="52">
                  <c:v>42366</c:v>
                </c:pt>
                <c:pt idx="53">
                  <c:v>42373</c:v>
                </c:pt>
                <c:pt idx="54">
                  <c:v>42380</c:v>
                </c:pt>
                <c:pt idx="55">
                  <c:v>42387</c:v>
                </c:pt>
                <c:pt idx="56">
                  <c:v>42394</c:v>
                </c:pt>
                <c:pt idx="57">
                  <c:v>42401</c:v>
                </c:pt>
                <c:pt idx="58">
                  <c:v>42408</c:v>
                </c:pt>
                <c:pt idx="59">
                  <c:v>42415</c:v>
                </c:pt>
                <c:pt idx="60">
                  <c:v>42422</c:v>
                </c:pt>
                <c:pt idx="61">
                  <c:v>42429</c:v>
                </c:pt>
                <c:pt idx="62">
                  <c:v>42436</c:v>
                </c:pt>
                <c:pt idx="63">
                  <c:v>42443</c:v>
                </c:pt>
                <c:pt idx="64">
                  <c:v>42450</c:v>
                </c:pt>
                <c:pt idx="65">
                  <c:v>42457</c:v>
                </c:pt>
                <c:pt idx="66">
                  <c:v>42464</c:v>
                </c:pt>
                <c:pt idx="67">
                  <c:v>42471</c:v>
                </c:pt>
                <c:pt idx="68">
                  <c:v>42478</c:v>
                </c:pt>
                <c:pt idx="69">
                  <c:v>42485</c:v>
                </c:pt>
                <c:pt idx="70">
                  <c:v>42492</c:v>
                </c:pt>
                <c:pt idx="71">
                  <c:v>42499</c:v>
                </c:pt>
                <c:pt idx="72">
                  <c:v>42506</c:v>
                </c:pt>
                <c:pt idx="73">
                  <c:v>42513</c:v>
                </c:pt>
                <c:pt idx="74">
                  <c:v>42520</c:v>
                </c:pt>
                <c:pt idx="75">
                  <c:v>42527</c:v>
                </c:pt>
                <c:pt idx="76">
                  <c:v>42534</c:v>
                </c:pt>
                <c:pt idx="77">
                  <c:v>42541</c:v>
                </c:pt>
                <c:pt idx="78">
                  <c:v>42548</c:v>
                </c:pt>
                <c:pt idx="79">
                  <c:v>42555</c:v>
                </c:pt>
                <c:pt idx="80">
                  <c:v>42562</c:v>
                </c:pt>
                <c:pt idx="81">
                  <c:v>42569</c:v>
                </c:pt>
                <c:pt idx="82">
                  <c:v>42576</c:v>
                </c:pt>
                <c:pt idx="83">
                  <c:v>42583</c:v>
                </c:pt>
                <c:pt idx="84">
                  <c:v>42590</c:v>
                </c:pt>
                <c:pt idx="85">
                  <c:v>42597</c:v>
                </c:pt>
                <c:pt idx="86">
                  <c:v>42604</c:v>
                </c:pt>
                <c:pt idx="87">
                  <c:v>42611</c:v>
                </c:pt>
                <c:pt idx="88">
                  <c:v>42618</c:v>
                </c:pt>
                <c:pt idx="89">
                  <c:v>42625</c:v>
                </c:pt>
                <c:pt idx="90">
                  <c:v>42632</c:v>
                </c:pt>
                <c:pt idx="91">
                  <c:v>42639</c:v>
                </c:pt>
                <c:pt idx="92">
                  <c:v>42646</c:v>
                </c:pt>
                <c:pt idx="93">
                  <c:v>42653</c:v>
                </c:pt>
                <c:pt idx="94">
                  <c:v>42660</c:v>
                </c:pt>
                <c:pt idx="95">
                  <c:v>42667</c:v>
                </c:pt>
                <c:pt idx="96">
                  <c:v>42674</c:v>
                </c:pt>
                <c:pt idx="97">
                  <c:v>42681</c:v>
                </c:pt>
                <c:pt idx="98">
                  <c:v>42688</c:v>
                </c:pt>
                <c:pt idx="99">
                  <c:v>42695</c:v>
                </c:pt>
                <c:pt idx="100">
                  <c:v>42702</c:v>
                </c:pt>
                <c:pt idx="101">
                  <c:v>42709</c:v>
                </c:pt>
                <c:pt idx="102">
                  <c:v>42716</c:v>
                </c:pt>
                <c:pt idx="103">
                  <c:v>42723</c:v>
                </c:pt>
                <c:pt idx="104">
                  <c:v>42730</c:v>
                </c:pt>
                <c:pt idx="105">
                  <c:v>42737</c:v>
                </c:pt>
                <c:pt idx="106">
                  <c:v>42744</c:v>
                </c:pt>
                <c:pt idx="107">
                  <c:v>42751</c:v>
                </c:pt>
                <c:pt idx="108">
                  <c:v>42758</c:v>
                </c:pt>
                <c:pt idx="109">
                  <c:v>42765</c:v>
                </c:pt>
                <c:pt idx="110">
                  <c:v>42772</c:v>
                </c:pt>
                <c:pt idx="111">
                  <c:v>42779</c:v>
                </c:pt>
                <c:pt idx="112">
                  <c:v>42786</c:v>
                </c:pt>
                <c:pt idx="113">
                  <c:v>42793</c:v>
                </c:pt>
                <c:pt idx="114">
                  <c:v>42800</c:v>
                </c:pt>
                <c:pt idx="115">
                  <c:v>42807</c:v>
                </c:pt>
                <c:pt idx="116">
                  <c:v>42814</c:v>
                </c:pt>
                <c:pt idx="117">
                  <c:v>42821</c:v>
                </c:pt>
                <c:pt idx="118">
                  <c:v>42828</c:v>
                </c:pt>
                <c:pt idx="119">
                  <c:v>42835</c:v>
                </c:pt>
                <c:pt idx="120">
                  <c:v>42842</c:v>
                </c:pt>
                <c:pt idx="121">
                  <c:v>42849</c:v>
                </c:pt>
                <c:pt idx="122">
                  <c:v>42856</c:v>
                </c:pt>
                <c:pt idx="123">
                  <c:v>42863</c:v>
                </c:pt>
                <c:pt idx="124">
                  <c:v>42870</c:v>
                </c:pt>
                <c:pt idx="125">
                  <c:v>42877</c:v>
                </c:pt>
                <c:pt idx="126">
                  <c:v>42884</c:v>
                </c:pt>
                <c:pt idx="127">
                  <c:v>42891</c:v>
                </c:pt>
                <c:pt idx="128">
                  <c:v>42898</c:v>
                </c:pt>
                <c:pt idx="129">
                  <c:v>42905</c:v>
                </c:pt>
                <c:pt idx="130">
                  <c:v>42912</c:v>
                </c:pt>
                <c:pt idx="131">
                  <c:v>42919</c:v>
                </c:pt>
                <c:pt idx="132">
                  <c:v>42926</c:v>
                </c:pt>
                <c:pt idx="133">
                  <c:v>42933</c:v>
                </c:pt>
                <c:pt idx="134">
                  <c:v>42940</c:v>
                </c:pt>
                <c:pt idx="135">
                  <c:v>42947</c:v>
                </c:pt>
                <c:pt idx="136">
                  <c:v>42954</c:v>
                </c:pt>
                <c:pt idx="137">
                  <c:v>42961</c:v>
                </c:pt>
                <c:pt idx="138">
                  <c:v>42968</c:v>
                </c:pt>
                <c:pt idx="139">
                  <c:v>42975</c:v>
                </c:pt>
                <c:pt idx="140">
                  <c:v>42982</c:v>
                </c:pt>
                <c:pt idx="141">
                  <c:v>42989</c:v>
                </c:pt>
                <c:pt idx="142">
                  <c:v>42996</c:v>
                </c:pt>
                <c:pt idx="143">
                  <c:v>43003</c:v>
                </c:pt>
                <c:pt idx="144">
                  <c:v>43010</c:v>
                </c:pt>
                <c:pt idx="145">
                  <c:v>43017</c:v>
                </c:pt>
                <c:pt idx="146">
                  <c:v>43024</c:v>
                </c:pt>
                <c:pt idx="147">
                  <c:v>43031</c:v>
                </c:pt>
                <c:pt idx="148">
                  <c:v>43038</c:v>
                </c:pt>
                <c:pt idx="149">
                  <c:v>43045</c:v>
                </c:pt>
                <c:pt idx="150">
                  <c:v>43052</c:v>
                </c:pt>
                <c:pt idx="151">
                  <c:v>43059</c:v>
                </c:pt>
                <c:pt idx="152">
                  <c:v>43066</c:v>
                </c:pt>
                <c:pt idx="153">
                  <c:v>43073</c:v>
                </c:pt>
                <c:pt idx="154">
                  <c:v>43080</c:v>
                </c:pt>
                <c:pt idx="155">
                  <c:v>43087</c:v>
                </c:pt>
                <c:pt idx="156">
                  <c:v>43094</c:v>
                </c:pt>
                <c:pt idx="157">
                  <c:v>43101</c:v>
                </c:pt>
                <c:pt idx="158">
                  <c:v>43108</c:v>
                </c:pt>
                <c:pt idx="159">
                  <c:v>43115</c:v>
                </c:pt>
                <c:pt idx="160">
                  <c:v>43122</c:v>
                </c:pt>
                <c:pt idx="161">
                  <c:v>43129</c:v>
                </c:pt>
                <c:pt idx="162">
                  <c:v>43136</c:v>
                </c:pt>
                <c:pt idx="163">
                  <c:v>43143</c:v>
                </c:pt>
                <c:pt idx="164">
                  <c:v>43150</c:v>
                </c:pt>
                <c:pt idx="165">
                  <c:v>43157</c:v>
                </c:pt>
                <c:pt idx="166">
                  <c:v>43164</c:v>
                </c:pt>
                <c:pt idx="167">
                  <c:v>43171</c:v>
                </c:pt>
                <c:pt idx="168">
                  <c:v>43178</c:v>
                </c:pt>
                <c:pt idx="169">
                  <c:v>43185</c:v>
                </c:pt>
                <c:pt idx="170">
                  <c:v>43192</c:v>
                </c:pt>
                <c:pt idx="171">
                  <c:v>43199</c:v>
                </c:pt>
                <c:pt idx="172">
                  <c:v>43206</c:v>
                </c:pt>
                <c:pt idx="173">
                  <c:v>43213</c:v>
                </c:pt>
                <c:pt idx="174">
                  <c:v>43220</c:v>
                </c:pt>
                <c:pt idx="175">
                  <c:v>43227</c:v>
                </c:pt>
                <c:pt idx="176">
                  <c:v>43234</c:v>
                </c:pt>
                <c:pt idx="177">
                  <c:v>43241</c:v>
                </c:pt>
                <c:pt idx="178">
                  <c:v>43248</c:v>
                </c:pt>
                <c:pt idx="179">
                  <c:v>43255</c:v>
                </c:pt>
                <c:pt idx="180">
                  <c:v>43262</c:v>
                </c:pt>
                <c:pt idx="181">
                  <c:v>43269</c:v>
                </c:pt>
                <c:pt idx="182">
                  <c:v>43276</c:v>
                </c:pt>
              </c:numCache>
            </c:numRef>
          </c:cat>
          <c:val>
            <c:numRef>
              <c:f>Sheet1!$I$2:$I$184</c:f>
              <c:numCache>
                <c:formatCode>General</c:formatCode>
                <c:ptCount val="183"/>
                <c:pt idx="141">
                  <c:v>14.619164619165</c:v>
                </c:pt>
                <c:pt idx="142">
                  <c:v>9.8713826366559001</c:v>
                </c:pt>
                <c:pt idx="143">
                  <c:v>8.4967320261437997</c:v>
                </c:pt>
                <c:pt idx="144">
                  <c:v>7.7593957921236996</c:v>
                </c:pt>
                <c:pt idx="145">
                  <c:v>7.5761368377137996</c:v>
                </c:pt>
                <c:pt idx="146">
                  <c:v>7.9500504149538997</c:v>
                </c:pt>
                <c:pt idx="147">
                  <c:v>7.6160367868946999</c:v>
                </c:pt>
                <c:pt idx="148">
                  <c:v>5.3077847509681</c:v>
                </c:pt>
                <c:pt idx="149">
                  <c:v>5.3128764344131998</c:v>
                </c:pt>
                <c:pt idx="150">
                  <c:v>6.3572331587501996</c:v>
                </c:pt>
                <c:pt idx="151">
                  <c:v>6.1413935586120996</c:v>
                </c:pt>
                <c:pt idx="152">
                  <c:v>5.4394197952218004</c:v>
                </c:pt>
                <c:pt idx="153">
                  <c:v>4.8250050576573003</c:v>
                </c:pt>
                <c:pt idx="154">
                  <c:v>3.5896941040238999</c:v>
                </c:pt>
                <c:pt idx="155">
                  <c:v>4.5458779692593998</c:v>
                </c:pt>
                <c:pt idx="156">
                  <c:v>3.9383409070658</c:v>
                </c:pt>
                <c:pt idx="157">
                  <c:v>3.4333476210887</c:v>
                </c:pt>
                <c:pt idx="158">
                  <c:v>3.5597364386059001</c:v>
                </c:pt>
                <c:pt idx="159">
                  <c:v>4.4377751100439999</c:v>
                </c:pt>
                <c:pt idx="160">
                  <c:v>3.5518602245297002</c:v>
                </c:pt>
                <c:pt idx="161">
                  <c:v>3.1599200769629001</c:v>
                </c:pt>
                <c:pt idx="162">
                  <c:v>3.3070301291247999</c:v>
                </c:pt>
                <c:pt idx="163">
                  <c:v>3.4789250746475999</c:v>
                </c:pt>
                <c:pt idx="164">
                  <c:v>3.9256475640853998</c:v>
                </c:pt>
                <c:pt idx="165">
                  <c:v>3.1768580099438002</c:v>
                </c:pt>
                <c:pt idx="166">
                  <c:v>3.3731772951999002</c:v>
                </c:pt>
                <c:pt idx="167">
                  <c:v>3.3054849255357999</c:v>
                </c:pt>
                <c:pt idx="168">
                  <c:v>3.2612517580871998</c:v>
                </c:pt>
                <c:pt idx="169">
                  <c:v>3.3483726341477</c:v>
                </c:pt>
                <c:pt idx="170">
                  <c:v>5.2057878696355999</c:v>
                </c:pt>
                <c:pt idx="171">
                  <c:v>2.9986689980948</c:v>
                </c:pt>
                <c:pt idx="172">
                  <c:v>3.2103582830791</c:v>
                </c:pt>
                <c:pt idx="173">
                  <c:v>2.7250632165566002</c:v>
                </c:pt>
                <c:pt idx="174">
                  <c:v>2.2202040962646001</c:v>
                </c:pt>
                <c:pt idx="175">
                  <c:v>2.5460581688955002</c:v>
                </c:pt>
                <c:pt idx="176">
                  <c:v>2.2480107612686</c:v>
                </c:pt>
                <c:pt idx="177">
                  <c:v>2.5375164448012</c:v>
                </c:pt>
                <c:pt idx="178">
                  <c:v>2.4312275742090002</c:v>
                </c:pt>
                <c:pt idx="179">
                  <c:v>2.2886015752711999</c:v>
                </c:pt>
                <c:pt idx="180">
                  <c:v>2.0485253523172999</c:v>
                </c:pt>
                <c:pt idx="181">
                  <c:v>1.9606247966157</c:v>
                </c:pt>
                <c:pt idx="182">
                  <c:v>1.8830288039576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1E0-4ED8-8CD0-CAAFD3095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75624"/>
        <c:axId val="283588424"/>
      </c:lineChart>
      <c:dateAx>
        <c:axId val="342975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8424"/>
        <c:crosses val="autoZero"/>
        <c:auto val="1"/>
        <c:lblOffset val="100"/>
        <c:baseTimeUnit val="days"/>
      </c:dateAx>
      <c:valAx>
        <c:axId val="28358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7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64DE-60BE-40BB-A9F0-451BB1F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Mars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737AA-8BED-4658-9C63-CF814C26A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985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529F9-AA12-4783-B45F-37A7F85C0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12/29/2014 - 07/01/2018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07FBB-1C3A-4822-9C4E-06F1111CA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325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Mars Corporate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Mars Corporate</dc:title>
  <dc:creator>Administrator</dc:creator>
  <cp:lastModifiedBy>Administrator</cp:lastModifiedBy>
  <cp:revision>1</cp:revision>
  <dcterms:created xsi:type="dcterms:W3CDTF">2018-06-28T20:17:35Z</dcterms:created>
  <dcterms:modified xsi:type="dcterms:W3CDTF">2018-06-28T20:17:43Z</dcterms:modified>
</cp:coreProperties>
</file>