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41C57-CD00-4A30-9E64-3628ABD4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Gum (Mars)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377EA-9EB7-43E0-95DF-C37814E67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392867"/>
              </p:ext>
            </p:extLst>
          </p:nvPr>
        </p:nvGraphicFramePr>
        <p:xfrm>
          <a:off x="457200" y="1731963"/>
          <a:ext cx="82295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502533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9668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0514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3553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50933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10349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8709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939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95342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07516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10778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325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10875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5539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3663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63818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84853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64733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1380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7443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73988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9812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55160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7363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2746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00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20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Gum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922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499F5-3B1F-4EAE-8B40-0682483DE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0285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9165-6F7F-450D-A287-44F4240A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Gum (Mars)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889C9A-CA81-4B29-9130-AA6F4B12DC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883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846956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51896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54555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25428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3529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3660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4734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4187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7825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0500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3267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46089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7955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37682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8315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93868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8267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44474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32072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82745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9671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0740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87457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6716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101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11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Stride Gum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70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1FB8F-B7BE-4BFC-B87B-C94E4D7CF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39523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F62EC-5F8C-4F60-A355-FBCBB15C0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Gum (Mars)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F48317-27AA-453D-A9D6-C47CC16A6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31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973657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2030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5650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965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33772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2589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06238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6720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5854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37909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6144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86738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2374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8794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91993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334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4049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45402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0784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1817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4784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34714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31000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87943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103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64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Orbit Gum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15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Tic Tac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91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81EA8-89A7-41FC-81E2-03D930DAA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432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E4584-D162-4DFB-BCE4-EF492C417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Gum (Mars)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7BC4B4-C0D7-4EDC-B6A8-5C9E96C7E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298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0962517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6401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3569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6089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49716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5106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9381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7411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0002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8780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2474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4479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65036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03805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22972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199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5621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6073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4258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85775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3337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6992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728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8751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3231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6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Juicy Fruit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3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Gum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784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785DB-FD7C-4691-8181-C383B0BDD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35531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982A-5326-4A19-8F3C-02E0A15D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Gum (Mars)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41C24-D41B-4BC7-AEF9-1C86E3B70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759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8643737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798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0699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82989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08688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45486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6716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23646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0278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8626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4771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617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60857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36285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5922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75584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4270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23590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9910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4129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7555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27645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4129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6644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8250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35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Ice Breakers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80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Dentyne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347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702DF-F814-4663-9C37-EAE21F69D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50160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554</Words>
  <Application>Microsoft Office PowerPoint</Application>
  <PresentationFormat>On-screen Show (4:3)</PresentationFormat>
  <Paragraphs>385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Key Metrics Table | Gum (Mars) - 1 of 5</vt:lpstr>
      <vt:lpstr>Facebook Key Metrics Table | Gum (Mars) - 2 of 5</vt:lpstr>
      <vt:lpstr>Facebook Key Metrics Table | Gum (Mars) - 3 of 5</vt:lpstr>
      <vt:lpstr>Facebook Key Metrics Table | Gum (Mars) - 4 of 5</vt:lpstr>
      <vt:lpstr>Facebook Key Metrics Table | Gum (Mars)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Gum (Mars) - 1 of 5</dc:title>
  <dc:creator>Administrator</dc:creator>
  <cp:lastModifiedBy>Administrator</cp:lastModifiedBy>
  <cp:revision>1</cp:revision>
  <dcterms:created xsi:type="dcterms:W3CDTF">2018-06-06T20:40:24Z</dcterms:created>
  <dcterms:modified xsi:type="dcterms:W3CDTF">2018-06-06T20:44:03Z</dcterms:modified>
</cp:coreProperties>
</file>