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86867-7BF8-4D8B-81D7-14D4804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18C25-D91E-49FD-9534-9E3CAD60B7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84027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33853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8704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943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838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58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952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667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446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760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015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77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- 2022-07-26 21:21:22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https://quintly-image-storage.s3.amazonaws.com/8cb8e9573c183e233468e455faf686ce/e6f4524436d22cc8daa260b156e4c607.jpg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07/27/2022 21:06:52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505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- 2022-07-26 03:21:39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https://quintly-image-storage.s3.amazonaws.com/8cb8e9573c183e233468e455faf686ce/507b70851b230bcf0ce112f4c9b67921.jpg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07/27/2022 03:06:44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99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- 2022-07-25 02:05:24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https://quintly-image-storage.s3.amazonaws.com/8cb8e9573c183e233468e455faf686ce/2f22fc1b032d5eebfd3bbd334ce225f6.jpg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07/26/2022 01:36:30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58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50E87-B718-46C0-B0E2-EF774B987D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815664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B8210-2A4B-485F-BC6E-D3C5E44F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231D96-690B-40AC-BB3C-1F50423A36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085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629654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2768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9496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934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7314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877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881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12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4025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94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3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- 2022-07-25 02:05:23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https://quintly-image-storage.s3.amazonaws.com/8cb8e9573c183e233468e455faf686ce/fdda0c899dd10b3ff31336e70af59363.jpg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07/26/2022 01:36:30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8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- 2022-07-25 02:05:22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https://quintly-image-storage.s3.amazonaws.com/8cb8e9573c183e233468e455faf686ce/456798d9291bfbf5e243fc47750a213d.jpg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07/26/2022 01:36:30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- 2022-07-25 02:05:21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https://quintly-image-storage.s3.amazonaws.com/8cb8e9573c183e233468e455faf686ce/28962e28a393ac9e64738fc64d3c8d66.jpg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07/26/2022 01:36:30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477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FC463-3074-4A17-8A6E-5B5BE1D09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321775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4C288-2C03-424E-9225-35F209B11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452279-45C6-44D4-BBB8-622078381B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62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601488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93883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463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255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1568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30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153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212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513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45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2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- 2022-07-25 02:05:20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https://quintly-image-storage.s3.amazonaws.com/8cb8e9573c183e233468e455faf686ce/642594d76b49098a47ee6ae95aaaa674.jpg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07/26/2022 01:36:30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8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https://quintly-image-storage.s3.amazonaws.com/8cb8e9573c183e233468e455faf686ce/f99688414c28c03db468002cac962035.jpg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002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https://quintly-image-storage.s3.amazonaws.com/8cb8e9573c183e233468e455faf686ce/5086daf5b28a197a528fbcde2bde9653.jpg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81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99085-F7C9-49F9-A1E2-0599114A6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3551345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80EC-A223-4080-B7DC-F59D992A9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FECF6F-0B67-4D2A-93DF-D88D15A81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9622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14946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06344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867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531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501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571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51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12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103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07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15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https://quintly-image-storage.s3.amazonaws.com/8cb8e9573c183e233468e455faf686ce/a5884215518a2b5b9567abd6a38ae8f4.jpg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98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https://quintly-image-storage.s3.amazonaws.com/8cb8e9573c183e233468e455faf686ce/dedf54b3b07f942d69ef8d70e7b70ff0.jpg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67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https://quintly-image-storage.s3.amazonaws.com/8cb8e9573c183e233468e455faf686ce/d046665891a84eb7e55ea006d76d2a6a.jpg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987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6C0C1-1A32-438D-8938-E1A6C2141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4000738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C0553-5AC7-43B6-9B3E-B1CA49F3A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747E6-D1F2-498F-AB8F-AE63C6422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0393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79423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773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634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450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997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99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6917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819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6028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953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1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https://quintly-image-storage.s3.amazonaws.com/8cb8e9573c183e233468e455faf686ce/0318c3162f57180cb4b5065f144aecc5.jpg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4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- 2022-07-24 18:12:46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https://quintly-image-storage.s3.amazonaws.com/8cb8e9573c183e233468e455faf686ce/4670af7a9a273e530bb55449e6866ea9.jpg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07/25/2022 18:07:41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8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20:31:00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@hbomaxar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https://quintly-image-storage.s3.amazonaws.com/8cb8e9573c183e233468e455faf686ce/93d7a8dc1f645f25319e822661071dda.jpg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20:06:38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938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45C5A-FE92-47A3-8766-192CB0EDE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826973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6B35C-078A-4B72-9F61-FAAC310E8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CF8F4B-6E74-499F-88D1-7D00DB28A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495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835195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26789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780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8431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584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141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517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89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93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6073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61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20:30:59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@hbomaxar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https://quintly-image-storage.s3.amazonaws.com/8cb8e9573c183e233468e455faf686ce/409f59b2c64ae01f42f44269541fffed.jpg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20:06:38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6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20:30:58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@hbomaxar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https://quintly-image-storage.s3.amazonaws.com/8cb8e9573c183e233468e455faf686ce/9c66d67084a68a0baeb68792bf7c2f53.jpg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20:06:38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20:30:57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@hbomaxar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https://quintly-image-storage.s3.amazonaws.com/8cb8e9573c183e233468e455faf686ce/f6f630788759333ef311f4e317cd8702.jpg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20:06:38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72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675464-3BB7-41F8-868B-8220FF879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2596097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13B1E-D275-4765-9A23-C6779A20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241CC-A5E9-4614-85DB-52C947892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558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2447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1950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547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8860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028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9548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1653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8231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746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803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6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20:30:56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@hbomaxar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https://quintly-image-storage.s3.amazonaws.com/8cb8e9573c183e233468e455faf686ce/84eb81a35af09071395f0c96649dd044.jpg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20:06:38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0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19:12:34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#LaCasaDelDragón  #HBOMaxEnSDCC  #HOTD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https://quintly-image-storage.s3.amazonaws.com/8cb8e9573c183e233468e455faf686ce/3be34a1401c8c2a6ac61170cd4a524e2.jpg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19:06:36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68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19:12:33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#LaCasaDelDragón  #HBOMaxEnSDCC  #HOTD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https://quintly-image-storage.s3.amazonaws.com/8cb8e9573c183e233468e455faf686ce/01540b48fae421a263c50f3331d4415f.jpg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19:06:36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005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B957B-8B0B-4EA4-8A7F-216FD745D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2933749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AF99-9317-4248-A179-23BEB0875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C75A3-ECBE-4325-BE32-3D2DBBD9D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152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69822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8207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08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119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601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680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284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980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8356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799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661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19:12:32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#LaCasaDelDragón  #HBOMaxEnSDCC  #HOTD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https://quintly-image-storage.s3.amazonaws.com/8cb8e9573c183e233468e455faf686ce/581d16441406678f361ca8a4875a08e9.jpg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19:06:36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6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- 2022-07-23 16:57:00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⏰ 1:30PM
#HBOMaxEnSDCC #HOTD ¡Hoy es el día del panel de #LaCasaDelDragón en #SDCC!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https://quintly-image-storage.s3.amazonaws.com/8cb8e9573c183e233468e455faf686ce/4a6eb3c3387781c6ea075692b5d863b4.jpg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07/24/2022 16:36:25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9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- 2022-07-22 21:44:40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https://quintly-image-storage.s3.amazonaws.com/8cb8e9573c183e233468e455faf686ce/42844a95437f7b403354728742fbd9d1.jpg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07/23/2022 21:36:22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22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714E9-12BE-4C1C-99EC-FEC05251C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996440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E9E9D-92D1-4342-826F-EF0BA6F9C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hbomaxmx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1DC4D-6793-4005-8FB0-FD3B43AAC0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7757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28264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2158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569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585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892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662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571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045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4856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3817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13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hbomaxmx - 2022-07-22 21:44:39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https://quintly-image-storage.s3.amazonaws.com/8cb8e9573c183e233468e455faf686ce/1b3c4ab73076d64ffb2a3b3849d20f83.jpg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07/23/2022 21:36:22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185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151057-09A5-46B9-9E20-90816AD64D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07/01/2022 - 07/28/2022</a:t>
            </a:r>
          </a:p>
        </p:txBody>
      </p:sp>
    </p:spTree>
    <p:extLst>
      <p:ext uri="{BB962C8B-B14F-4D97-AF65-F5344CB8AC3E}">
        <p14:creationId xmlns:p14="http://schemas.microsoft.com/office/powerpoint/2010/main" val="6197566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925</Words>
  <Application>Microsoft Office PowerPoint</Application>
  <PresentationFormat>On-screen Show (4:3)</PresentationFormat>
  <Paragraphs>358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Stories Table  | hbomaxmx - 1 of 9</vt:lpstr>
      <vt:lpstr>Instagram Stories Table  | hbomaxmx - 2 of 9</vt:lpstr>
      <vt:lpstr>Instagram Stories Table  | hbomaxmx - 3 of 9</vt:lpstr>
      <vt:lpstr>Instagram Stories Table  | hbomaxmx - 4 of 9</vt:lpstr>
      <vt:lpstr>Instagram Stories Table  | hbomaxmx - 5 of 9</vt:lpstr>
      <vt:lpstr>Instagram Stories Table  | hbomaxmx - 6 of 9</vt:lpstr>
      <vt:lpstr>Instagram Stories Table  | hbomaxmx - 7 of 9</vt:lpstr>
      <vt:lpstr>Instagram Stories Table  | hbomaxmx - 8 of 9</vt:lpstr>
      <vt:lpstr>Instagram Stories Table  | hbomaxmx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hbomaxmx - 1 of 9</dc:title>
  <dc:creator>Administrator</dc:creator>
  <cp:lastModifiedBy>Administrator</cp:lastModifiedBy>
  <cp:revision>1</cp:revision>
  <dcterms:created xsi:type="dcterms:W3CDTF">2022-07-28T16:46:58Z</dcterms:created>
  <dcterms:modified xsi:type="dcterms:W3CDTF">2022-07-28T16:49:09Z</dcterms:modified>
</cp:coreProperties>
</file>