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@hbomaxbr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Sheet1!$A$2:$A$109</c:f>
              <c:numCache>
                <c:formatCode>m/d/yyyy</c:formatCode>
                <c:ptCount val="108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</c:numCache>
            </c:numRef>
          </c:cat>
          <c:val>
            <c:numRef>
              <c:f>Sheet1!$B$2:$B$109</c:f>
              <c:numCache>
                <c:formatCode>General</c:formatCode>
                <c:ptCount val="108"/>
                <c:pt idx="0">
                  <c:v>138500</c:v>
                </c:pt>
                <c:pt idx="1">
                  <c:v>138700</c:v>
                </c:pt>
                <c:pt idx="2">
                  <c:v>138800</c:v>
                </c:pt>
                <c:pt idx="3">
                  <c:v>139100</c:v>
                </c:pt>
                <c:pt idx="4">
                  <c:v>139300</c:v>
                </c:pt>
                <c:pt idx="5">
                  <c:v>139400</c:v>
                </c:pt>
                <c:pt idx="6">
                  <c:v>139500</c:v>
                </c:pt>
                <c:pt idx="7">
                  <c:v>139900</c:v>
                </c:pt>
                <c:pt idx="8">
                  <c:v>143100</c:v>
                </c:pt>
                <c:pt idx="9">
                  <c:v>144400</c:v>
                </c:pt>
                <c:pt idx="10">
                  <c:v>145000</c:v>
                </c:pt>
                <c:pt idx="11">
                  <c:v>145300</c:v>
                </c:pt>
                <c:pt idx="12">
                  <c:v>145500</c:v>
                </c:pt>
                <c:pt idx="13">
                  <c:v>145700</c:v>
                </c:pt>
                <c:pt idx="14">
                  <c:v>147300</c:v>
                </c:pt>
                <c:pt idx="15">
                  <c:v>148400</c:v>
                </c:pt>
                <c:pt idx="16">
                  <c:v>149200</c:v>
                </c:pt>
                <c:pt idx="17">
                  <c:v>150600</c:v>
                </c:pt>
                <c:pt idx="19">
                  <c:v>151100</c:v>
                </c:pt>
                <c:pt idx="20">
                  <c:v>151700</c:v>
                </c:pt>
                <c:pt idx="21">
                  <c:v>152000</c:v>
                </c:pt>
                <c:pt idx="22">
                  <c:v>152400</c:v>
                </c:pt>
                <c:pt idx="23">
                  <c:v>152800</c:v>
                </c:pt>
                <c:pt idx="24">
                  <c:v>153200</c:v>
                </c:pt>
                <c:pt idx="25">
                  <c:v>153600</c:v>
                </c:pt>
                <c:pt idx="26">
                  <c:v>154200</c:v>
                </c:pt>
                <c:pt idx="27">
                  <c:v>155300</c:v>
                </c:pt>
                <c:pt idx="28">
                  <c:v>156300</c:v>
                </c:pt>
                <c:pt idx="29">
                  <c:v>157600</c:v>
                </c:pt>
                <c:pt idx="30">
                  <c:v>158400</c:v>
                </c:pt>
                <c:pt idx="31">
                  <c:v>159200</c:v>
                </c:pt>
                <c:pt idx="32">
                  <c:v>160300</c:v>
                </c:pt>
                <c:pt idx="33">
                  <c:v>164600</c:v>
                </c:pt>
                <c:pt idx="34">
                  <c:v>166800</c:v>
                </c:pt>
                <c:pt idx="35">
                  <c:v>167000</c:v>
                </c:pt>
                <c:pt idx="36">
                  <c:v>167200</c:v>
                </c:pt>
                <c:pt idx="37">
                  <c:v>167400</c:v>
                </c:pt>
                <c:pt idx="38">
                  <c:v>168200</c:v>
                </c:pt>
                <c:pt idx="39">
                  <c:v>168700</c:v>
                </c:pt>
                <c:pt idx="40">
                  <c:v>168900</c:v>
                </c:pt>
                <c:pt idx="41">
                  <c:v>169200</c:v>
                </c:pt>
                <c:pt idx="42">
                  <c:v>169400</c:v>
                </c:pt>
                <c:pt idx="43">
                  <c:v>171000</c:v>
                </c:pt>
                <c:pt idx="44">
                  <c:v>171200</c:v>
                </c:pt>
                <c:pt idx="45">
                  <c:v>180600</c:v>
                </c:pt>
                <c:pt idx="46">
                  <c:v>186600</c:v>
                </c:pt>
                <c:pt idx="47">
                  <c:v>190900</c:v>
                </c:pt>
                <c:pt idx="48">
                  <c:v>195000</c:v>
                </c:pt>
                <c:pt idx="49">
                  <c:v>199500</c:v>
                </c:pt>
                <c:pt idx="50">
                  <c:v>205100</c:v>
                </c:pt>
                <c:pt idx="51">
                  <c:v>211400</c:v>
                </c:pt>
                <c:pt idx="52">
                  <c:v>215300</c:v>
                </c:pt>
                <c:pt idx="53">
                  <c:v>218400</c:v>
                </c:pt>
                <c:pt idx="54">
                  <c:v>221200</c:v>
                </c:pt>
                <c:pt idx="55">
                  <c:v>223700</c:v>
                </c:pt>
                <c:pt idx="56">
                  <c:v>226800</c:v>
                </c:pt>
                <c:pt idx="57">
                  <c:v>229900</c:v>
                </c:pt>
                <c:pt idx="58">
                  <c:v>233100</c:v>
                </c:pt>
                <c:pt idx="59">
                  <c:v>236900</c:v>
                </c:pt>
                <c:pt idx="60">
                  <c:v>240900</c:v>
                </c:pt>
                <c:pt idx="61">
                  <c:v>244700</c:v>
                </c:pt>
                <c:pt idx="62">
                  <c:v>248600</c:v>
                </c:pt>
                <c:pt idx="63">
                  <c:v>252700</c:v>
                </c:pt>
                <c:pt idx="64">
                  <c:v>257000</c:v>
                </c:pt>
                <c:pt idx="65">
                  <c:v>260800</c:v>
                </c:pt>
                <c:pt idx="66">
                  <c:v>263900</c:v>
                </c:pt>
                <c:pt idx="67">
                  <c:v>265300</c:v>
                </c:pt>
                <c:pt idx="68">
                  <c:v>265500</c:v>
                </c:pt>
                <c:pt idx="69">
                  <c:v>265500</c:v>
                </c:pt>
                <c:pt idx="70">
                  <c:v>265500</c:v>
                </c:pt>
                <c:pt idx="71">
                  <c:v>265400</c:v>
                </c:pt>
                <c:pt idx="72">
                  <c:v>265500</c:v>
                </c:pt>
                <c:pt idx="73">
                  <c:v>265500</c:v>
                </c:pt>
                <c:pt idx="74">
                  <c:v>265600</c:v>
                </c:pt>
                <c:pt idx="75">
                  <c:v>265800</c:v>
                </c:pt>
                <c:pt idx="76">
                  <c:v>266000</c:v>
                </c:pt>
                <c:pt idx="77">
                  <c:v>266000</c:v>
                </c:pt>
                <c:pt idx="78">
                  <c:v>266100</c:v>
                </c:pt>
                <c:pt idx="79">
                  <c:v>266200</c:v>
                </c:pt>
                <c:pt idx="80">
                  <c:v>266300</c:v>
                </c:pt>
                <c:pt idx="81">
                  <c:v>266500</c:v>
                </c:pt>
                <c:pt idx="82">
                  <c:v>267600</c:v>
                </c:pt>
                <c:pt idx="83">
                  <c:v>271300</c:v>
                </c:pt>
                <c:pt idx="84">
                  <c:v>274000</c:v>
                </c:pt>
                <c:pt idx="85">
                  <c:v>276500</c:v>
                </c:pt>
                <c:pt idx="86">
                  <c:v>278700</c:v>
                </c:pt>
                <c:pt idx="87">
                  <c:v>280800</c:v>
                </c:pt>
                <c:pt idx="88">
                  <c:v>282700</c:v>
                </c:pt>
                <c:pt idx="89">
                  <c:v>284700</c:v>
                </c:pt>
                <c:pt idx="90">
                  <c:v>286100</c:v>
                </c:pt>
                <c:pt idx="91">
                  <c:v>287100</c:v>
                </c:pt>
                <c:pt idx="92">
                  <c:v>288400</c:v>
                </c:pt>
                <c:pt idx="93">
                  <c:v>289000</c:v>
                </c:pt>
                <c:pt idx="94">
                  <c:v>289000</c:v>
                </c:pt>
                <c:pt idx="95">
                  <c:v>289100</c:v>
                </c:pt>
                <c:pt idx="96">
                  <c:v>289100</c:v>
                </c:pt>
                <c:pt idx="97">
                  <c:v>289200</c:v>
                </c:pt>
                <c:pt idx="98">
                  <c:v>289100</c:v>
                </c:pt>
                <c:pt idx="99">
                  <c:v>289100</c:v>
                </c:pt>
                <c:pt idx="100">
                  <c:v>289200</c:v>
                </c:pt>
                <c:pt idx="101">
                  <c:v>289200</c:v>
                </c:pt>
                <c:pt idx="102">
                  <c:v>289300</c:v>
                </c:pt>
                <c:pt idx="103">
                  <c:v>289500</c:v>
                </c:pt>
                <c:pt idx="104">
                  <c:v>289600</c:v>
                </c:pt>
                <c:pt idx="105">
                  <c:v>289600</c:v>
                </c:pt>
                <c:pt idx="106">
                  <c:v>289600</c:v>
                </c:pt>
                <c:pt idx="107">
                  <c:v>289900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36-4B07-A13C-1F42A6B1F3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@hbomaxla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Sheet1!$A$2:$A$109</c:f>
              <c:numCache>
                <c:formatCode>m/d/yyyy</c:formatCode>
                <c:ptCount val="108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</c:numCache>
            </c:numRef>
          </c:cat>
          <c:val>
            <c:numRef>
              <c:f>Sheet1!$C$2:$C$109</c:f>
              <c:numCache>
                <c:formatCode>General</c:formatCode>
                <c:ptCount val="108"/>
                <c:pt idx="0">
                  <c:v>65400</c:v>
                </c:pt>
                <c:pt idx="1">
                  <c:v>65500</c:v>
                </c:pt>
                <c:pt idx="2">
                  <c:v>65700</c:v>
                </c:pt>
                <c:pt idx="3">
                  <c:v>65800</c:v>
                </c:pt>
                <c:pt idx="4">
                  <c:v>65900</c:v>
                </c:pt>
                <c:pt idx="5">
                  <c:v>66800</c:v>
                </c:pt>
                <c:pt idx="6">
                  <c:v>67200</c:v>
                </c:pt>
                <c:pt idx="7">
                  <c:v>67900</c:v>
                </c:pt>
                <c:pt idx="8">
                  <c:v>68400</c:v>
                </c:pt>
                <c:pt idx="9">
                  <c:v>68600</c:v>
                </c:pt>
                <c:pt idx="10">
                  <c:v>72700</c:v>
                </c:pt>
                <c:pt idx="11">
                  <c:v>81300</c:v>
                </c:pt>
                <c:pt idx="12">
                  <c:v>86000</c:v>
                </c:pt>
                <c:pt idx="13">
                  <c:v>87900</c:v>
                </c:pt>
                <c:pt idx="14">
                  <c:v>88900</c:v>
                </c:pt>
                <c:pt idx="15">
                  <c:v>91300</c:v>
                </c:pt>
                <c:pt idx="16">
                  <c:v>92400</c:v>
                </c:pt>
                <c:pt idx="17">
                  <c:v>94200</c:v>
                </c:pt>
                <c:pt idx="18">
                  <c:v>97300</c:v>
                </c:pt>
                <c:pt idx="19">
                  <c:v>99700</c:v>
                </c:pt>
                <c:pt idx="20">
                  <c:v>100700</c:v>
                </c:pt>
                <c:pt idx="21">
                  <c:v>101000</c:v>
                </c:pt>
                <c:pt idx="22">
                  <c:v>101300</c:v>
                </c:pt>
                <c:pt idx="23">
                  <c:v>102100</c:v>
                </c:pt>
                <c:pt idx="24">
                  <c:v>102300</c:v>
                </c:pt>
                <c:pt idx="25">
                  <c:v>102500</c:v>
                </c:pt>
                <c:pt idx="26">
                  <c:v>102700</c:v>
                </c:pt>
                <c:pt idx="27">
                  <c:v>102800</c:v>
                </c:pt>
                <c:pt idx="28">
                  <c:v>103300</c:v>
                </c:pt>
                <c:pt idx="29">
                  <c:v>104600</c:v>
                </c:pt>
                <c:pt idx="30">
                  <c:v>105200</c:v>
                </c:pt>
                <c:pt idx="31">
                  <c:v>105500</c:v>
                </c:pt>
                <c:pt idx="32">
                  <c:v>105900</c:v>
                </c:pt>
                <c:pt idx="33">
                  <c:v>106400</c:v>
                </c:pt>
                <c:pt idx="34">
                  <c:v>107000</c:v>
                </c:pt>
                <c:pt idx="35">
                  <c:v>107200</c:v>
                </c:pt>
                <c:pt idx="36">
                  <c:v>107300</c:v>
                </c:pt>
                <c:pt idx="37">
                  <c:v>107500</c:v>
                </c:pt>
                <c:pt idx="38">
                  <c:v>108400</c:v>
                </c:pt>
                <c:pt idx="39">
                  <c:v>109300</c:v>
                </c:pt>
                <c:pt idx="40">
                  <c:v>110800</c:v>
                </c:pt>
                <c:pt idx="41">
                  <c:v>111300</c:v>
                </c:pt>
                <c:pt idx="42">
                  <c:v>111500</c:v>
                </c:pt>
                <c:pt idx="43">
                  <c:v>111700</c:v>
                </c:pt>
                <c:pt idx="44">
                  <c:v>111900</c:v>
                </c:pt>
                <c:pt idx="45">
                  <c:v>112100</c:v>
                </c:pt>
                <c:pt idx="46">
                  <c:v>112300</c:v>
                </c:pt>
                <c:pt idx="47">
                  <c:v>112500</c:v>
                </c:pt>
                <c:pt idx="48">
                  <c:v>112800</c:v>
                </c:pt>
                <c:pt idx="49">
                  <c:v>113200</c:v>
                </c:pt>
                <c:pt idx="50">
                  <c:v>113400</c:v>
                </c:pt>
                <c:pt idx="51">
                  <c:v>113700</c:v>
                </c:pt>
                <c:pt idx="52">
                  <c:v>114300</c:v>
                </c:pt>
                <c:pt idx="53">
                  <c:v>115200</c:v>
                </c:pt>
                <c:pt idx="54">
                  <c:v>116400</c:v>
                </c:pt>
                <c:pt idx="55">
                  <c:v>117000</c:v>
                </c:pt>
                <c:pt idx="56">
                  <c:v>117600</c:v>
                </c:pt>
                <c:pt idx="57">
                  <c:v>118000</c:v>
                </c:pt>
                <c:pt idx="58">
                  <c:v>118500</c:v>
                </c:pt>
                <c:pt idx="59">
                  <c:v>119100</c:v>
                </c:pt>
                <c:pt idx="60">
                  <c:v>119600</c:v>
                </c:pt>
                <c:pt idx="61">
                  <c:v>120300</c:v>
                </c:pt>
                <c:pt idx="62">
                  <c:v>121000</c:v>
                </c:pt>
                <c:pt idx="63">
                  <c:v>121500</c:v>
                </c:pt>
                <c:pt idx="64">
                  <c:v>121800</c:v>
                </c:pt>
                <c:pt idx="65">
                  <c:v>122100</c:v>
                </c:pt>
                <c:pt idx="66">
                  <c:v>122600</c:v>
                </c:pt>
                <c:pt idx="67">
                  <c:v>123000</c:v>
                </c:pt>
                <c:pt idx="68">
                  <c:v>123400</c:v>
                </c:pt>
                <c:pt idx="69">
                  <c:v>123800</c:v>
                </c:pt>
                <c:pt idx="70">
                  <c:v>124000</c:v>
                </c:pt>
                <c:pt idx="71">
                  <c:v>124500</c:v>
                </c:pt>
                <c:pt idx="72">
                  <c:v>124800</c:v>
                </c:pt>
                <c:pt idx="73">
                  <c:v>125100</c:v>
                </c:pt>
                <c:pt idx="74">
                  <c:v>125700</c:v>
                </c:pt>
                <c:pt idx="75">
                  <c:v>126200</c:v>
                </c:pt>
                <c:pt idx="76">
                  <c:v>127000</c:v>
                </c:pt>
                <c:pt idx="77">
                  <c:v>127600</c:v>
                </c:pt>
                <c:pt idx="78">
                  <c:v>128900</c:v>
                </c:pt>
                <c:pt idx="79">
                  <c:v>135400</c:v>
                </c:pt>
                <c:pt idx="80">
                  <c:v>139100</c:v>
                </c:pt>
                <c:pt idx="81">
                  <c:v>141400</c:v>
                </c:pt>
                <c:pt idx="82">
                  <c:v>143200</c:v>
                </c:pt>
                <c:pt idx="83">
                  <c:v>145000</c:v>
                </c:pt>
                <c:pt idx="84">
                  <c:v>147600</c:v>
                </c:pt>
                <c:pt idx="85">
                  <c:v>150700</c:v>
                </c:pt>
                <c:pt idx="86">
                  <c:v>152400</c:v>
                </c:pt>
                <c:pt idx="87">
                  <c:v>153900</c:v>
                </c:pt>
                <c:pt idx="88">
                  <c:v>154900</c:v>
                </c:pt>
                <c:pt idx="89">
                  <c:v>155900</c:v>
                </c:pt>
                <c:pt idx="90">
                  <c:v>157400</c:v>
                </c:pt>
                <c:pt idx="91">
                  <c:v>159000</c:v>
                </c:pt>
                <c:pt idx="92">
                  <c:v>160000</c:v>
                </c:pt>
                <c:pt idx="93">
                  <c:v>161100</c:v>
                </c:pt>
                <c:pt idx="94">
                  <c:v>162100</c:v>
                </c:pt>
                <c:pt idx="95">
                  <c:v>163900</c:v>
                </c:pt>
                <c:pt idx="96">
                  <c:v>164600</c:v>
                </c:pt>
                <c:pt idx="97">
                  <c:v>165000</c:v>
                </c:pt>
                <c:pt idx="98">
                  <c:v>168300</c:v>
                </c:pt>
                <c:pt idx="99">
                  <c:v>170400</c:v>
                </c:pt>
                <c:pt idx="100">
                  <c:v>173700</c:v>
                </c:pt>
                <c:pt idx="101">
                  <c:v>175400</c:v>
                </c:pt>
                <c:pt idx="102">
                  <c:v>176100</c:v>
                </c:pt>
                <c:pt idx="103">
                  <c:v>178900</c:v>
                </c:pt>
                <c:pt idx="104">
                  <c:v>191500</c:v>
                </c:pt>
                <c:pt idx="105">
                  <c:v>197600</c:v>
                </c:pt>
                <c:pt idx="106">
                  <c:v>199400</c:v>
                </c:pt>
                <c:pt idx="107">
                  <c:v>200200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36-4B07-A13C-1F42A6B1F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586960"/>
        <c:axId val="325587288"/>
      </c:lineChart>
      <c:dateAx>
        <c:axId val="325586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87288"/>
        <c:crosses val="autoZero"/>
        <c:auto val="1"/>
        <c:lblOffset val="100"/>
        <c:baseTimeUnit val="days"/>
      </c:dateAx>
      <c:valAx>
        <c:axId val="32558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8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C1109-6C04-4696-A5DB-2DC7B5B5A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HBO Max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5B3105-C372-44AD-8466-A44A2C3F8E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9240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65636-45AA-4784-ADD9-E51869273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01/01/2022 - 04/18/2022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081E2-EBB9-4103-BC32-A8FFC54D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73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Tiktok Followers Total | HBO Max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Followers Total | HBO Max</dc:title>
  <dc:creator>Administrator</dc:creator>
  <cp:lastModifiedBy>Administrator</cp:lastModifiedBy>
  <cp:revision>1</cp:revision>
  <dcterms:created xsi:type="dcterms:W3CDTF">2022-04-19T14:36:45Z</dcterms:created>
  <dcterms:modified xsi:type="dcterms:W3CDTF">2022-04-19T14:37:01Z</dcterms:modified>
</cp:coreProperties>
</file>